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FCF4C-723B-4A50-800F-27F35D39D3F1}" v="4" dt="2026-02-17T12:25:08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Augusto STASCXAK" userId="abef1b71ea8824c4" providerId="LiveId" clId="{B3CEF060-C399-441E-964C-E6D77266A458}"/>
    <pc:docChg chg="undo custSel addSld delSld modSld sldOrd">
      <pc:chgData name="João Augusto STASCXAK" userId="abef1b71ea8824c4" providerId="LiveId" clId="{B3CEF060-C399-441E-964C-E6D77266A458}" dt="2026-02-17T12:40:17.406" v="38" actId="26606"/>
      <pc:docMkLst>
        <pc:docMk/>
      </pc:docMkLst>
      <pc:sldChg chg="addSp delSp modSp new del mod">
        <pc:chgData name="João Augusto STASCXAK" userId="abef1b71ea8824c4" providerId="LiveId" clId="{B3CEF060-C399-441E-964C-E6D77266A458}" dt="2026-02-17T12:26:31.820" v="32" actId="47"/>
        <pc:sldMkLst>
          <pc:docMk/>
          <pc:sldMk cId="2180078733" sldId="264"/>
        </pc:sldMkLst>
        <pc:spChg chg="del">
          <ac:chgData name="João Augusto STASCXAK" userId="abef1b71ea8824c4" providerId="LiveId" clId="{B3CEF060-C399-441E-964C-E6D77266A458}" dt="2026-02-17T12:22:50.772" v="4"/>
          <ac:spMkLst>
            <pc:docMk/>
            <pc:sldMk cId="2180078733" sldId="264"/>
            <ac:spMk id="3" creationId="{E77D2691-377A-A7B5-4BBC-E99713FDD384}"/>
          </ac:spMkLst>
        </pc:spChg>
        <pc:spChg chg="add">
          <ac:chgData name="João Augusto STASCXAK" userId="abef1b71ea8824c4" providerId="LiveId" clId="{B3CEF060-C399-441E-964C-E6D77266A458}" dt="2026-02-17T12:21:27.985" v="1"/>
          <ac:spMkLst>
            <pc:docMk/>
            <pc:sldMk cId="2180078733" sldId="264"/>
            <ac:spMk id="4" creationId="{960329C4-24A6-107A-61B1-0A1CFE76B2D9}"/>
          </ac:spMkLst>
        </pc:spChg>
        <pc:spChg chg="add mod">
          <ac:chgData name="João Augusto STASCXAK" userId="abef1b71ea8824c4" providerId="LiveId" clId="{B3CEF060-C399-441E-964C-E6D77266A458}" dt="2026-02-17T12:21:33.700" v="2"/>
          <ac:spMkLst>
            <pc:docMk/>
            <pc:sldMk cId="2180078733" sldId="264"/>
            <ac:spMk id="5" creationId="{C9D72DF8-41AC-CFF7-3335-1736BC30D556}"/>
          </ac:spMkLst>
        </pc:spChg>
        <pc:spChg chg="add mod">
          <ac:chgData name="João Augusto STASCXAK" userId="abef1b71ea8824c4" providerId="LiveId" clId="{B3CEF060-C399-441E-964C-E6D77266A458}" dt="2026-02-17T12:26:24.919" v="31" actId="21"/>
          <ac:spMkLst>
            <pc:docMk/>
            <pc:sldMk cId="2180078733" sldId="264"/>
            <ac:spMk id="9" creationId="{924D3CC2-807D-E1B1-F8C0-A3C586071804}"/>
          </ac:spMkLst>
        </pc:spChg>
        <pc:picChg chg="add del mod ord modCrop">
          <ac:chgData name="João Augusto STASCXAK" userId="abef1b71ea8824c4" providerId="LiveId" clId="{B3CEF060-C399-441E-964C-E6D77266A458}" dt="2026-02-17T12:26:24.919" v="31" actId="21"/>
          <ac:picMkLst>
            <pc:docMk/>
            <pc:sldMk cId="2180078733" sldId="264"/>
            <ac:picMk id="7" creationId="{75E60ED7-D6D0-FA52-41D3-103E9B1EF0E9}"/>
          </ac:picMkLst>
        </pc:picChg>
      </pc:sldChg>
      <pc:sldChg chg="addSp delSp modSp new mod ord setBg">
        <pc:chgData name="João Augusto STASCXAK" userId="abef1b71ea8824c4" providerId="LiveId" clId="{B3CEF060-C399-441E-964C-E6D77266A458}" dt="2026-02-17T12:40:17.406" v="38" actId="26606"/>
        <pc:sldMkLst>
          <pc:docMk/>
          <pc:sldMk cId="2617320987" sldId="265"/>
        </pc:sldMkLst>
        <pc:spChg chg="mo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2" creationId="{7DE3B150-5B86-88DB-BAE5-78B207543370}"/>
          </ac:spMkLst>
        </pc:spChg>
        <pc:spChg chg="mo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3" creationId="{A182F13D-FAB1-76B0-4F99-E8BED9FAC571}"/>
          </ac:spMkLst>
        </pc:spChg>
        <pc:spChg chg="add del">
          <ac:chgData name="João Augusto STASCXAK" userId="abef1b71ea8824c4" providerId="LiveId" clId="{B3CEF060-C399-441E-964C-E6D77266A458}" dt="2026-02-17T12:40:17.394" v="37" actId="26606"/>
          <ac:spMkLst>
            <pc:docMk/>
            <pc:sldMk cId="2617320987" sldId="265"/>
            <ac:spMk id="10" creationId="{201CC55D-ED54-4C5C-95E6-10947BD1103B}"/>
          </ac:spMkLst>
        </pc:spChg>
        <pc:spChg chg="add del">
          <ac:chgData name="João Augusto STASCXAK" userId="abef1b71ea8824c4" providerId="LiveId" clId="{B3CEF060-C399-441E-964C-E6D77266A458}" dt="2026-02-17T12:40:17.394" v="37" actId="26606"/>
          <ac:spMkLst>
            <pc:docMk/>
            <pc:sldMk cId="2617320987" sldId="265"/>
            <ac:spMk id="16" creationId="{3873B707-463F-40B0-8227-E8CC6C67EB25}"/>
          </ac:spMkLst>
        </pc:spChg>
        <pc:spChg chg="add del">
          <ac:chgData name="João Augusto STASCXAK" userId="abef1b71ea8824c4" providerId="LiveId" clId="{B3CEF060-C399-441E-964C-E6D77266A458}" dt="2026-02-17T12:40:17.394" v="37" actId="26606"/>
          <ac:spMkLst>
            <pc:docMk/>
            <pc:sldMk cId="2617320987" sldId="265"/>
            <ac:spMk id="18" creationId="{C13237C8-E62C-4F0D-A318-BD6FB6C2D138}"/>
          </ac:spMkLst>
        </pc:spChg>
        <pc:spChg chg="add del">
          <ac:chgData name="João Augusto STASCXAK" userId="abef1b71ea8824c4" providerId="LiveId" clId="{B3CEF060-C399-441E-964C-E6D77266A458}" dt="2026-02-17T12:40:17.394" v="37" actId="26606"/>
          <ac:spMkLst>
            <pc:docMk/>
            <pc:sldMk cId="2617320987" sldId="265"/>
            <ac:spMk id="20" creationId="{19C9EAEA-39D0-4B0E-A0EB-51E7B26740B1}"/>
          </ac:spMkLst>
        </pc:spChg>
        <pc:spChg chg="ad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22" creationId="{117AB3D3-3C9C-4DED-809A-78734805B895}"/>
          </ac:spMkLst>
        </pc:spChg>
        <pc:spChg chg="ad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23" creationId="{3A9A4357-BD1D-4622-A4FE-766E6AB8DE84}"/>
          </ac:spMkLst>
        </pc:spChg>
        <pc:spChg chg="ad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24" creationId="{E659831F-0D9A-4C63-9EBB-8435B85A440F}"/>
          </ac:spMkLst>
        </pc:spChg>
        <pc:spChg chg="add">
          <ac:chgData name="João Augusto STASCXAK" userId="abef1b71ea8824c4" providerId="LiveId" clId="{B3CEF060-C399-441E-964C-E6D77266A458}" dt="2026-02-17T12:40:17.406" v="38" actId="26606"/>
          <ac:spMkLst>
            <pc:docMk/>
            <pc:sldMk cId="2617320987" sldId="265"/>
            <ac:spMk id="25" creationId="{E6995CE5-F890-4ABA-82A2-26507CE8D2A3}"/>
          </ac:spMkLst>
        </pc:spChg>
        <pc:grpChg chg="add del">
          <ac:chgData name="João Augusto STASCXAK" userId="abef1b71ea8824c4" providerId="LiveId" clId="{B3CEF060-C399-441E-964C-E6D77266A458}" dt="2026-02-17T12:40:17.394" v="37" actId="26606"/>
          <ac:grpSpMkLst>
            <pc:docMk/>
            <pc:sldMk cId="2617320987" sldId="265"/>
            <ac:grpSpMk id="12" creationId="{1DE889C7-FAD6-4397-98E2-05D503484459}"/>
          </ac:grpSpMkLst>
        </pc:grpChg>
        <pc:picChg chg="add mod">
          <ac:chgData name="João Augusto STASCXAK" userId="abef1b71ea8824c4" providerId="LiveId" clId="{B3CEF060-C399-441E-964C-E6D77266A458}" dt="2026-02-17T12:40:17.406" v="38" actId="26606"/>
          <ac:picMkLst>
            <pc:docMk/>
            <pc:sldMk cId="2617320987" sldId="265"/>
            <ac:picMk id="5" creationId="{6103B4E5-A384-9D73-1077-8752E2B2CF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7BE8-5C81-4447-B145-174D66847727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2CF4-5A88-4B2B-8DF8-D28DF3381F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8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32CF4-5A88-4B2B-8DF8-D28DF3381FA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5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02811-46D1-4C1B-354B-108E6BA52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7A7DAD-C6B6-9FA6-4ABF-12ED1BED0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70532-A150-928E-C29A-DB393940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27F775-64AF-2939-FB6D-2D4B73D3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9A6EB9-5884-5D13-C574-86AA0FF9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10B25-13C7-8E46-B92B-D50BDB85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B94A15-6601-4404-9C7A-AED4A0C82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E8C76-F12A-BF95-2F22-97D017E0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F2950-B8A6-6478-2A38-64B99A4B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19E25-02B3-10D8-F166-1F8920CB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007358-3F53-5735-19C1-CA4C43FC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8B2982-18A2-100F-4BC8-341E45ACB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F1CB01-77E6-09B3-81EF-663C85DE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842E0-6D6C-F636-429A-ABBA5BD3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6E750D-D238-9CDF-5411-8B69B4C5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1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DB4C7-E03D-3D84-B3F9-AC22DAC7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E43E9-A5B3-671C-378F-60CA79B4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A8B121-39F7-3185-EDB5-40E4D9DE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325172-6E04-AE4C-48F8-6E7CF817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A27A49-8BD4-B047-879F-75AA2881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96422-9A0E-CB4B-400F-D2D74C7C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C09ECA-6F39-C2A1-94F3-BC3D875D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A06809-F6C7-6DF7-3741-45C03614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0E5B3B-C6B9-5C0D-2EB1-6D6DC70D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8DAF2-BD3E-D194-CEB7-B459BFE9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75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9CF32-C2C9-154F-77CB-9F85C1F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91EF36-89CD-418E-6089-98092E82B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0A401F-339F-5744-285C-F5C7468DC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8C53D-12FB-EF42-1147-D95EF48B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15872A-1A61-3054-A486-4B21C8EA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F4FBE3-50AA-2DF7-297B-68041DF7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DD490-B081-8E84-CF04-07E30D1E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3C3050-E6E7-5741-284E-08DC82D1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22A3D-B042-25EE-60EC-194388B6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2B28F2-72C0-8E30-6474-3E545A8CD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B22D85-C503-6410-1E1B-7EF1D292E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1985DB-1470-AA75-85A3-B605BCA9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539685-FF3A-30E9-41CC-92A80931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643F80-2745-BA04-5547-DB38AD0F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21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061E7-1462-B91C-CB87-20202EFB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9814EB-C9F1-65F4-3FCF-DA1421CB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9F875E-2635-29CF-514A-D7FFE373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25E583-7934-2892-12D3-97DC18B6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C6EA02-2516-2F1F-748C-9CE14BA8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A34F7F-3EB5-C1DD-2A24-27AA4B46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CD430A-9DFB-4E4B-2234-11463DFF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65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8AC94-1B5E-92E5-E9CB-8925A27C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B09869-D954-7FCC-1BB0-9F331ED0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CB92AA-A95F-A513-9124-F0518112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A3FD85-B721-4069-F555-EC837EB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583FD-4690-7F3A-B484-5F33C707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08C150-965F-8358-F335-5624146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8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0BE20-E1E5-F28D-9B2B-FD3DBD9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77EA3F-0B5A-9ED1-DA81-09F3094BB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345C14-8D41-C9F5-6A92-EA30AAE04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FB06B9-B7B3-C4EA-4EEB-BA536955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00662-B73B-2F3C-C139-48C7EA55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9A3575-2326-9588-EAFB-46AC2635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0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2ADE3A-D202-7D9D-3C99-5E894675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C77AC-A753-E418-1B82-1E121321B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F1B49E-D2B2-F721-8D54-0DE44A96B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C693D-8A29-4174-AD9C-6C064DC38A4B}" type="datetimeFigureOut">
              <a:rPr lang="pt-BR" smtClean="0"/>
              <a:t>16/02/2026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103C7F-05AB-14A0-E405-B62BAA5D8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8DFCF-6D32-9C19-DEA1-3050C38F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15A0D-83EF-470C-97C3-F8AE7B437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6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EBB520-9096-2315-3F7C-536803CD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pt-BR" sz="6600" dirty="0"/>
              <a:t>FORMAÇÃO EM METODOLOGIA CATEQUÉTICA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408456-B674-15D1-F03E-899F3A00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pt-BR" sz="1700" b="1"/>
              <a:t>Tema:</a:t>
            </a:r>
            <a:r>
              <a:rPr lang="pt-BR" sz="1700"/>
              <a:t> Metodologia Catequética</a:t>
            </a:r>
            <a:br>
              <a:rPr lang="pt-BR" sz="1700"/>
            </a:br>
            <a:r>
              <a:rPr lang="pt-BR" sz="1700" b="1"/>
              <a:t>Público:</a:t>
            </a:r>
            <a:r>
              <a:rPr lang="pt-BR" sz="1700"/>
              <a:t> Catequistas / Agentes que conduzem encontros com pais e padrinhos</a:t>
            </a:r>
            <a:br>
              <a:rPr lang="pt-BR" sz="1700"/>
            </a:br>
            <a:r>
              <a:rPr lang="pt-BR" sz="1700" b="1"/>
              <a:t>Objetivo geral:</a:t>
            </a:r>
            <a:r>
              <a:rPr lang="pt-BR" sz="1700"/>
              <a:t> Capacitar para conduzir encontros catequéticos com pais e padrinhos de forma acolhedora, bíblica, simples e evangelizadora.</a:t>
            </a:r>
          </a:p>
          <a:p>
            <a:pPr algn="l"/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AF08CE-D272-56C7-BC59-A3795443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81333"/>
            <a:ext cx="4087368" cy="5777199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8EBBCC8-3FC1-D0C3-A1DE-A9B53FDF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18A09-0287-681E-CA17-620078B8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Acolhida e motivação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EAE81B-B411-A1DF-E450-5CAD2363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>
            <a:normAutofit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Objetivo:</a:t>
            </a: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Estabelecer um ambiente de escuta e comunhão.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📖 </a:t>
            </a:r>
            <a:r>
              <a:rPr lang="pt-BR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Texto bíblico:</a:t>
            </a:r>
            <a:b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pt-BR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Lucas 24,13-15 (Início dos Discípulos de Emaús)</a:t>
            </a:r>
            <a:endParaRPr lang="pt-BR" sz="28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“Enquanto conversavam e discutiam, Jesus mesmo se aproximou e começou a caminhar com eles.”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👉 </a:t>
            </a:r>
            <a:r>
              <a:rPr lang="pt-BR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Chave catequética:</a:t>
            </a:r>
            <a:b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pt-BR" sz="2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catequese inicia-se acompanhando as pessoas, sem impor conteúdos.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3681889-46B3-0F27-BF97-74605FE4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8096E-9B0C-53AF-B39F-072DA998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2. Como conduzir encontros com pais e padrinhos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A8423D-54BE-FBA3-E9AB-785F49145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Objetivo:</a:t>
            </a:r>
            <a:r>
              <a:rPr lang="pt-BR" dirty="0"/>
              <a:t> Compreender o encontro como espaço de fé, diálogo e corresponsabilidade.</a:t>
            </a:r>
          </a:p>
          <a:p>
            <a:r>
              <a:rPr lang="pt-BR" dirty="0"/>
              <a:t>📖 </a:t>
            </a:r>
            <a:r>
              <a:rPr lang="pt-BR" b="1" dirty="0"/>
              <a:t>Texto bíblico: Mateus 7,24-25</a:t>
            </a:r>
            <a:endParaRPr lang="pt-BR" dirty="0"/>
          </a:p>
          <a:p>
            <a:r>
              <a:rPr lang="pt-BR" dirty="0"/>
              <a:t>“Todo aquele que ouve estas minhas palavras e as põe em prática é como o homem prudente que construiu sua casa sobre a rocha.”</a:t>
            </a:r>
          </a:p>
          <a:p>
            <a:r>
              <a:rPr lang="pt-BR" b="1" dirty="0"/>
              <a:t>Pistas metodológicas:</a:t>
            </a:r>
            <a:endParaRPr lang="pt-BR" dirty="0"/>
          </a:p>
          <a:p>
            <a:r>
              <a:rPr lang="pt-BR" dirty="0"/>
              <a:t>O encontro não é palestra, é </a:t>
            </a:r>
            <a:r>
              <a:rPr lang="pt-BR" b="1" dirty="0"/>
              <a:t>processo</a:t>
            </a:r>
            <a:r>
              <a:rPr lang="pt-BR" dirty="0"/>
              <a:t>.</a:t>
            </a:r>
          </a:p>
          <a:p>
            <a:r>
              <a:rPr lang="pt-BR" dirty="0"/>
              <a:t>Pais e padrinhos são </a:t>
            </a:r>
            <a:r>
              <a:rPr lang="pt-BR" b="1" dirty="0"/>
              <a:t>educadores da fé</a:t>
            </a:r>
            <a:r>
              <a:rPr lang="pt-BR" dirty="0"/>
              <a:t>, não meros “acompanhantes”.</a:t>
            </a:r>
          </a:p>
          <a:p>
            <a:r>
              <a:rPr lang="pt-BR" dirty="0"/>
              <a:t>Valorizar suas experiências de vida e fé.</a:t>
            </a:r>
          </a:p>
          <a:p>
            <a:r>
              <a:rPr lang="pt-BR" dirty="0"/>
              <a:t>👉 </a:t>
            </a:r>
            <a:r>
              <a:rPr lang="pt-BR" b="1" dirty="0"/>
              <a:t>Sugestão prática:</a:t>
            </a:r>
            <a:endParaRPr lang="pt-BR" dirty="0"/>
          </a:p>
          <a:p>
            <a:r>
              <a:rPr lang="pt-BR" dirty="0"/>
              <a:t>Estrutura simples do encontro:</a:t>
            </a:r>
          </a:p>
          <a:p>
            <a:pPr lvl="1"/>
            <a:r>
              <a:rPr lang="pt-BR" dirty="0"/>
              <a:t>Acolhida</a:t>
            </a:r>
          </a:p>
          <a:p>
            <a:pPr lvl="1"/>
            <a:r>
              <a:rPr lang="pt-BR" dirty="0"/>
              <a:t>Escuta da vida</a:t>
            </a:r>
          </a:p>
          <a:p>
            <a:pPr lvl="1"/>
            <a:r>
              <a:rPr lang="pt-BR" dirty="0"/>
              <a:t>Iluminação pela Palavra</a:t>
            </a:r>
          </a:p>
          <a:p>
            <a:pPr lvl="1"/>
            <a:r>
              <a:rPr lang="pt-BR" dirty="0"/>
              <a:t>Compromisso concreto</a:t>
            </a:r>
          </a:p>
          <a:p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279A505-6DA6-B4E7-E20A-106180F7A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D3F4-8C0D-04C9-3696-C3F09F3B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Linguagem simples e acessível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61459-8EB5-66B1-5BE9-C35CDA76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Objetivo:</a:t>
            </a:r>
            <a:r>
              <a:rPr lang="pt-BR" dirty="0"/>
              <a:t> Ajudar catequistas a comunicar a fé com clareza e proximidade.</a:t>
            </a:r>
          </a:p>
          <a:p>
            <a:r>
              <a:rPr lang="pt-BR" dirty="0"/>
              <a:t>📖 </a:t>
            </a:r>
            <a:r>
              <a:rPr lang="pt-BR" b="1" dirty="0"/>
              <a:t>Texto bíblico: Marcos 4,33-34</a:t>
            </a:r>
            <a:endParaRPr lang="pt-BR" dirty="0"/>
          </a:p>
          <a:p>
            <a:r>
              <a:rPr lang="pt-BR" dirty="0"/>
              <a:t>“Jesus anunciava a Palavra conforme podiam compreender.”</a:t>
            </a:r>
          </a:p>
          <a:p>
            <a:r>
              <a:rPr lang="pt-BR" b="1" dirty="0"/>
              <a:t>Chaves importantes:</a:t>
            </a:r>
            <a:endParaRPr lang="pt-BR" dirty="0"/>
          </a:p>
          <a:p>
            <a:r>
              <a:rPr lang="pt-BR" dirty="0"/>
              <a:t>Evitar termos excessivamente técnicos ou “eclesiásticos”.</a:t>
            </a:r>
          </a:p>
          <a:p>
            <a:r>
              <a:rPr lang="pt-BR" dirty="0"/>
              <a:t>Traduzir a fé para a vida cotidiana.</a:t>
            </a:r>
          </a:p>
          <a:p>
            <a:r>
              <a:rPr lang="pt-BR" dirty="0"/>
              <a:t>Usar exemplos familiares: casa, trabalho, família, desafios reais.</a:t>
            </a:r>
          </a:p>
          <a:p>
            <a:r>
              <a:rPr lang="pt-BR" dirty="0"/>
              <a:t>👉 </a:t>
            </a:r>
            <a:r>
              <a:rPr lang="pt-BR" b="1" dirty="0"/>
              <a:t>Pergunta para o grupo:</a:t>
            </a:r>
            <a:endParaRPr lang="pt-BR" dirty="0"/>
          </a:p>
          <a:p>
            <a:r>
              <a:rPr lang="pt-BR" dirty="0"/>
              <a:t>“Que linguagem afasta? Que linguagem aproxima?”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518AD6A-2B62-B184-0A88-ABAA8B54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A8271-4F24-A08F-0D2A-ED079853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4. Dinâmicas e recursos catequéticos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155C9-998E-ACC7-AAC9-D4EB1E36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08"/>
            <a:ext cx="10515600" cy="4530755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Objetivo:</a:t>
            </a:r>
            <a:r>
              <a:rPr lang="pt-BR" dirty="0"/>
              <a:t> Mostrar que a catequese envolve corpo, emoção e razão.</a:t>
            </a:r>
          </a:p>
          <a:p>
            <a:r>
              <a:rPr lang="pt-BR" dirty="0"/>
              <a:t>📖 </a:t>
            </a:r>
            <a:r>
              <a:rPr lang="pt-BR" b="1" dirty="0"/>
              <a:t>Texto bíblico: João 20,27</a:t>
            </a:r>
            <a:endParaRPr lang="pt-BR" dirty="0"/>
          </a:p>
          <a:p>
            <a:pPr lvl="1"/>
            <a:r>
              <a:rPr lang="pt-BR" dirty="0"/>
              <a:t>“Põe aqui o teu dedo… não sejas incrédulo, mas fiel.”</a:t>
            </a:r>
          </a:p>
          <a:p>
            <a:r>
              <a:rPr lang="pt-BR" b="1" dirty="0"/>
              <a:t>Princípios:</a:t>
            </a:r>
            <a:endParaRPr lang="pt-BR" dirty="0"/>
          </a:p>
          <a:p>
            <a:r>
              <a:rPr lang="pt-BR" dirty="0"/>
              <a:t>A fé passa pelos sentidos.</a:t>
            </a:r>
          </a:p>
          <a:p>
            <a:r>
              <a:rPr lang="pt-BR" dirty="0"/>
              <a:t>Dinâmicas ajudam a </a:t>
            </a:r>
            <a:r>
              <a:rPr lang="pt-BR" b="1" dirty="0"/>
              <a:t>experimentar</a:t>
            </a:r>
            <a:r>
              <a:rPr lang="pt-BR" dirty="0"/>
              <a:t> a mensagem.</a:t>
            </a:r>
          </a:p>
          <a:p>
            <a:r>
              <a:rPr lang="pt-BR" b="1" dirty="0"/>
              <a:t>Exemplos de recursos:</a:t>
            </a:r>
            <a:endParaRPr lang="pt-BR" dirty="0"/>
          </a:p>
          <a:p>
            <a:r>
              <a:rPr lang="pt-BR" dirty="0"/>
              <a:t>Símbolos (vela, Bíblia, água, cruz).</a:t>
            </a:r>
          </a:p>
          <a:p>
            <a:r>
              <a:rPr lang="pt-BR" dirty="0"/>
              <a:t>Perguntas provocadoras.</a:t>
            </a:r>
          </a:p>
          <a:p>
            <a:r>
              <a:rPr lang="pt-BR" dirty="0"/>
              <a:t>Pequenos gestos ou compromissos.</a:t>
            </a:r>
          </a:p>
          <a:p>
            <a:r>
              <a:rPr lang="pt-BR" dirty="0"/>
              <a:t>👉 </a:t>
            </a:r>
            <a:r>
              <a:rPr lang="pt-BR" b="1" dirty="0"/>
              <a:t>Alerta:</a:t>
            </a:r>
            <a:br>
              <a:rPr lang="pt-BR" dirty="0"/>
            </a:br>
            <a:r>
              <a:rPr lang="pt-BR" dirty="0"/>
              <a:t>Dinâmica não é fim em si mesma, mas meio para o encontro com Cristo.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F5C4FE1-53D8-E40E-A034-A2FA8130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F9A74-ADA4-3C2A-6837-468AFCA1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5. Uso da Bíblia e do Catecismo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E636C8-870D-5919-2A6F-FD6B8EF1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Objetivo:</a:t>
            </a:r>
            <a:r>
              <a:rPr lang="pt-BR" dirty="0"/>
              <a:t> Integrar Palavra de Deus e ensinamento da Igreja.</a:t>
            </a:r>
          </a:p>
          <a:p>
            <a:r>
              <a:rPr lang="pt-BR" dirty="0"/>
              <a:t>📖 </a:t>
            </a:r>
            <a:r>
              <a:rPr lang="pt-BR" b="1" dirty="0"/>
              <a:t>Texto bíblico: 2 Timóteo 3,16</a:t>
            </a:r>
            <a:endParaRPr lang="pt-BR" dirty="0"/>
          </a:p>
          <a:p>
            <a:r>
              <a:rPr lang="pt-BR" dirty="0"/>
              <a:t>“Toda Escritura é inspirada por Deus e útil para ensinar.”</a:t>
            </a:r>
          </a:p>
          <a:p>
            <a:r>
              <a:rPr lang="pt-BR" b="1" dirty="0"/>
              <a:t>Orientações práticas:</a:t>
            </a:r>
            <a:endParaRPr lang="pt-BR" dirty="0"/>
          </a:p>
          <a:p>
            <a:r>
              <a:rPr lang="pt-BR" dirty="0"/>
              <a:t>A Bíblia é o </a:t>
            </a:r>
            <a:r>
              <a:rPr lang="pt-BR" b="1" dirty="0"/>
              <a:t>ponto de partida</a:t>
            </a:r>
            <a:r>
              <a:rPr lang="pt-BR" dirty="0"/>
              <a:t>.</a:t>
            </a:r>
          </a:p>
          <a:p>
            <a:r>
              <a:rPr lang="pt-BR" dirty="0"/>
              <a:t>O Catecismo ajuda a aprofundar e organizar a fé.</a:t>
            </a:r>
          </a:p>
          <a:p>
            <a:r>
              <a:rPr lang="pt-BR" dirty="0"/>
              <a:t>Não ler textos longos; escolher trechos significativos.</a:t>
            </a:r>
          </a:p>
          <a:p>
            <a:r>
              <a:rPr lang="pt-BR" dirty="0"/>
              <a:t>👉 </a:t>
            </a:r>
            <a:r>
              <a:rPr lang="pt-BR" b="1" dirty="0"/>
              <a:t>Dica pastoral:</a:t>
            </a:r>
            <a:br>
              <a:rPr lang="pt-BR" dirty="0"/>
            </a:br>
            <a:r>
              <a:rPr lang="pt-BR" dirty="0"/>
              <a:t>Sempre perguntar:</a:t>
            </a:r>
          </a:p>
          <a:p>
            <a:r>
              <a:rPr lang="pt-BR" dirty="0"/>
              <a:t>“O que este texto diz para a vida concreta das famílias?”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2563F88-30CF-8743-E82A-8AECA81B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D2C69-EC96-CCB4-9A05-B035FF83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07592" cy="1325563"/>
          </a:xfrm>
        </p:spPr>
        <p:txBody>
          <a:bodyPr>
            <a:normAutofit/>
          </a:bodyPr>
          <a:lstStyle/>
          <a:p>
            <a:r>
              <a:rPr lang="pt-BR" b="1" dirty="0"/>
              <a:t>6. Acolhida e escuta: atitude fundamental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CCAD2-0F89-C3DC-362A-7104ADF4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Objetivo:</a:t>
            </a:r>
            <a:r>
              <a:rPr lang="pt-BR" dirty="0"/>
              <a:t> Ressaltar que a metodologia nasce da postura do catequista.</a:t>
            </a:r>
          </a:p>
          <a:p>
            <a:r>
              <a:rPr lang="pt-BR" dirty="0"/>
              <a:t>📖 </a:t>
            </a:r>
            <a:r>
              <a:rPr lang="pt-BR" b="1" dirty="0"/>
              <a:t>Texto bíblico: Lucas 24,17-19 (Emaús – escuta)</a:t>
            </a:r>
            <a:endParaRPr lang="pt-BR" dirty="0"/>
          </a:p>
          <a:p>
            <a:r>
              <a:rPr lang="pt-BR" dirty="0"/>
              <a:t>“Jesus perguntou: ‘O que é que vocês estão conversando pelo caminho?’”</a:t>
            </a:r>
          </a:p>
          <a:p>
            <a:r>
              <a:rPr lang="pt-BR" b="1" dirty="0" err="1"/>
              <a:t>Pontos-chave</a:t>
            </a:r>
            <a:r>
              <a:rPr lang="pt-BR" b="1" dirty="0"/>
              <a:t>:</a:t>
            </a:r>
            <a:endParaRPr lang="pt-BR" dirty="0"/>
          </a:p>
          <a:p>
            <a:r>
              <a:rPr lang="pt-BR" dirty="0"/>
              <a:t>Escutar sem julgar.</a:t>
            </a:r>
          </a:p>
          <a:p>
            <a:r>
              <a:rPr lang="pt-BR" dirty="0"/>
              <a:t>Acolher histórias feridas ou fragilizadas.</a:t>
            </a:r>
          </a:p>
          <a:p>
            <a:r>
              <a:rPr lang="pt-BR" dirty="0"/>
              <a:t>A catequese é espaço de cura e esperança.</a:t>
            </a:r>
          </a:p>
          <a:p>
            <a:r>
              <a:rPr lang="pt-BR" dirty="0"/>
              <a:t>👉 </a:t>
            </a:r>
            <a:r>
              <a:rPr lang="pt-BR" b="1" dirty="0"/>
              <a:t>Mensagem final:</a:t>
            </a:r>
            <a:br>
              <a:rPr lang="pt-BR" dirty="0"/>
            </a:br>
            <a:r>
              <a:rPr lang="pt-BR" dirty="0"/>
              <a:t>Antes de falar de Deus, é preciso </a:t>
            </a:r>
            <a:r>
              <a:rPr lang="pt-BR" b="1" dirty="0"/>
              <a:t>escutar a pessoa</a:t>
            </a:r>
            <a:r>
              <a:rPr lang="pt-BR" dirty="0"/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D9D5215-444A-D59E-CD38-DEEFAC0C5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5792" y="0"/>
            <a:ext cx="1646208" cy="16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7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04ADF-FDD7-48B6-2244-A5F846FD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878575"/>
          </a:xfrm>
        </p:spPr>
        <p:txBody>
          <a:bodyPr anchor="b">
            <a:normAutofit/>
          </a:bodyPr>
          <a:lstStyle/>
          <a:p>
            <a:r>
              <a:rPr lang="pt-BR" sz="5600" b="1" dirty="0"/>
              <a:t>Conclusão</a:t>
            </a:r>
            <a:endParaRPr lang="pt-BR" sz="5600" dirty="0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94D13-E5BC-AD9E-6EBC-CB05D0E8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>
            <a:fillRect/>
          </a:stretch>
        </p:blipFill>
        <p:spPr>
          <a:xfrm>
            <a:off x="279143" y="1577334"/>
            <a:ext cx="5221625" cy="370333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CAD19-8BC4-DB78-87E1-18D04D476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1380226"/>
            <a:ext cx="5046042" cy="4976123"/>
          </a:xfrm>
        </p:spPr>
        <p:txBody>
          <a:bodyPr anchor="t">
            <a:normAutofit/>
          </a:bodyPr>
          <a:lstStyle/>
          <a:p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Retomar a imagem de Emaús:</a:t>
            </a:r>
          </a:p>
          <a:p>
            <a:pPr lvl="1"/>
            <a:r>
              <a:rPr lang="pt-BR" sz="2800" dirty="0">
                <a:solidFill>
                  <a:schemeClr val="tx1">
                    <a:alpha val="80000"/>
                  </a:schemeClr>
                </a:solidFill>
              </a:rPr>
              <a:t>Caminhar juntos</a:t>
            </a:r>
          </a:p>
          <a:p>
            <a:pPr lvl="1"/>
            <a:r>
              <a:rPr lang="pt-BR" sz="2800" dirty="0">
                <a:solidFill>
                  <a:schemeClr val="tx1">
                    <a:alpha val="80000"/>
                  </a:schemeClr>
                </a:solidFill>
              </a:rPr>
              <a:t>Escutar</a:t>
            </a:r>
          </a:p>
          <a:p>
            <a:pPr lvl="1"/>
            <a:r>
              <a:rPr lang="pt-BR" sz="2800" dirty="0">
                <a:solidFill>
                  <a:schemeClr val="tx1">
                    <a:alpha val="80000"/>
                  </a:schemeClr>
                </a:solidFill>
              </a:rPr>
              <a:t>Iluminar pela Palavra</a:t>
            </a:r>
          </a:p>
          <a:p>
            <a:pPr lvl="1"/>
            <a:r>
              <a:rPr lang="pt-BR" sz="2800" dirty="0">
                <a:solidFill>
                  <a:schemeClr val="tx1">
                    <a:alpha val="80000"/>
                  </a:schemeClr>
                </a:solidFill>
              </a:rPr>
              <a:t>Ajudar a retomar a esperança</a:t>
            </a:r>
          </a:p>
          <a:p>
            <a:r>
              <a:rPr lang="pt-BR" dirty="0">
                <a:solidFill>
                  <a:schemeClr val="tx1">
                    <a:alpha val="80000"/>
                  </a:schemeClr>
                </a:solidFill>
              </a:rPr>
              <a:t>📖 </a:t>
            </a:r>
            <a:r>
              <a:rPr lang="pt-BR" b="1" dirty="0">
                <a:solidFill>
                  <a:schemeClr val="tx1">
                    <a:alpha val="80000"/>
                  </a:schemeClr>
                </a:solidFill>
              </a:rPr>
              <a:t>Versículo de envio: Lucas 24,32</a:t>
            </a:r>
            <a:endParaRPr lang="pt-B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pt-BR" i="1" dirty="0">
                <a:solidFill>
                  <a:schemeClr val="tx1">
                    <a:alpha val="80000"/>
                  </a:schemeClr>
                </a:solidFill>
              </a:rPr>
              <a:t>“Não ardia o nosso coração quando Ele nos falava pelo caminho?”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0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3B150-5B86-88DB-BAE5-78B20754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t-BR" sz="4800" b="1"/>
              <a:t>AGRADECIMENTO</a:t>
            </a:r>
            <a:endParaRPr lang="pt-BR" sz="480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82F13D-FAB1-76B0-4F99-E8BED9FA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pt-BR" sz="2000" b="1"/>
              <a:t>OBRIGADO!</a:t>
            </a:r>
            <a:endParaRPr lang="pt-BR" sz="2000"/>
          </a:p>
          <a:p>
            <a:r>
              <a:rPr lang="pt-BR" sz="2000" b="1"/>
              <a:t>SUA PRESENÇA É MUITO IMPORTANTE</a:t>
            </a:r>
            <a:endParaRPr lang="pt-BR" sz="2000"/>
          </a:p>
          <a:p>
            <a:br>
              <a:rPr lang="pt-BR" sz="2000"/>
            </a:br>
            <a:endParaRPr lang="pt-BR" sz="2000"/>
          </a:p>
          <a:p>
            <a:r>
              <a:rPr lang="pt-BR" sz="2000" b="1"/>
              <a:t>O MATERIAL DA FORMAÇÃO ESTÁ DISPONÍVEL</a:t>
            </a:r>
            <a:endParaRPr lang="pt-BR" sz="2000"/>
          </a:p>
          <a:p>
            <a:endParaRPr lang="pt-BR" sz="2000" b="1"/>
          </a:p>
          <a:p>
            <a:r>
              <a:rPr lang="pt-BR" sz="2000" b="1"/>
              <a:t>ACESSE PELO QR CODE</a:t>
            </a: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6103B4E5-A384-9D73-1077-8752E2B2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r="3004" b="-3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0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620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FORMAÇÃO EM METODOLOGIA CATEQUÉTICA</vt:lpstr>
      <vt:lpstr>1. Acolhida e motivação</vt:lpstr>
      <vt:lpstr>2. Como conduzir encontros com pais e padrinhos</vt:lpstr>
      <vt:lpstr>3. Linguagem simples e acessível</vt:lpstr>
      <vt:lpstr>4. Dinâmicas e recursos catequéticos</vt:lpstr>
      <vt:lpstr>5. Uso da Bíblia e do Catecismo</vt:lpstr>
      <vt:lpstr>6. Acolhida e escuta: atitude fundamental</vt:lpstr>
      <vt:lpstr>Conclusão</vt:lpstr>
      <vt:lpstr>AGRADECIMENTO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2026-02-16T14:13:54Z</dcterms:created>
  <dcterms:modified xsi:type="dcterms:W3CDTF">2026-02-17T12:40:31Z</dcterms:modified>
</cp:coreProperties>
</file>