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5" r:id="rId4"/>
    <p:sldId id="27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7" r:id="rId20"/>
    <p:sldId id="271" r:id="rId21"/>
    <p:sldId id="272" r:id="rId22"/>
    <p:sldId id="273" r:id="rId23"/>
    <p:sldId id="274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54EFBC-AE12-4400-B7DB-992928A588E2}" v="63" dt="2026-02-21T14:53:20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Augusto STASCXAK" userId="abef1b71ea8824c4" providerId="LiveId" clId="{BC29C764-CB48-4CC9-A9B1-C58748F50891}"/>
    <pc:docChg chg="undo custSel addSld delSld modSld">
      <pc:chgData name="João Augusto STASCXAK" userId="abef1b71ea8824c4" providerId="LiveId" clId="{BC29C764-CB48-4CC9-A9B1-C58748F50891}" dt="2026-02-21T14:53:20.504" v="644"/>
      <pc:docMkLst>
        <pc:docMk/>
      </pc:docMkLst>
      <pc:sldChg chg="addSp delSp modSp mod setBg modAnim">
        <pc:chgData name="João Augusto STASCXAK" userId="abef1b71ea8824c4" providerId="LiveId" clId="{BC29C764-CB48-4CC9-A9B1-C58748F50891}" dt="2026-02-21T14:50:52.456" v="637"/>
        <pc:sldMkLst>
          <pc:docMk/>
          <pc:sldMk cId="4078148244" sldId="256"/>
        </pc:sldMkLst>
        <pc:spChg chg="mod">
          <ac:chgData name="João Augusto STASCXAK" userId="abef1b71ea8824c4" providerId="LiveId" clId="{BC29C764-CB48-4CC9-A9B1-C58748F50891}" dt="2026-02-19T19:59:12.727" v="441" actId="122"/>
          <ac:spMkLst>
            <pc:docMk/>
            <pc:sldMk cId="4078148244" sldId="256"/>
            <ac:spMk id="3" creationId="{B21438F1-4D2F-A409-DB3E-1E97DDB5F049}"/>
          </ac:spMkLst>
        </pc:spChg>
        <pc:spChg chg="add">
          <ac:chgData name="João Augusto STASCXAK" userId="abef1b71ea8824c4" providerId="LiveId" clId="{BC29C764-CB48-4CC9-A9B1-C58748F50891}" dt="2026-02-19T19:58:01.376" v="381" actId="26606"/>
          <ac:spMkLst>
            <pc:docMk/>
            <pc:sldMk cId="4078148244" sldId="256"/>
            <ac:spMk id="9" creationId="{9B7AD9F6-8CE7-4299-8FC6-328F4DCD3FF9}"/>
          </ac:spMkLst>
        </pc:spChg>
        <pc:spChg chg="add">
          <ac:chgData name="João Augusto STASCXAK" userId="abef1b71ea8824c4" providerId="LiveId" clId="{BC29C764-CB48-4CC9-A9B1-C58748F50891}" dt="2026-02-19T19:58:01.376" v="381" actId="26606"/>
          <ac:spMkLst>
            <pc:docMk/>
            <pc:sldMk cId="4078148244" sldId="256"/>
            <ac:spMk id="11" creationId="{F49775AF-8896-43EE-92C6-83497D6DC56F}"/>
          </ac:spMkLst>
        </pc:spChg>
        <pc:graphicFrameChg chg="add mod">
          <ac:chgData name="João Augusto STASCXAK" userId="abef1b71ea8824c4" providerId="LiveId" clId="{BC29C764-CB48-4CC9-A9B1-C58748F50891}" dt="2026-02-19T19:59:53.427" v="447" actId="12084"/>
          <ac:graphicFrameMkLst>
            <pc:docMk/>
            <pc:sldMk cId="4078148244" sldId="256"/>
            <ac:graphicFrameMk id="5" creationId="{29F8C5EB-D35C-DDB0-428A-5D88A6CF603D}"/>
          </ac:graphicFrameMkLst>
        </pc:graphicFrameChg>
        <pc:picChg chg="add mod">
          <ac:chgData name="João Augusto STASCXAK" userId="abef1b71ea8824c4" providerId="LiveId" clId="{BC29C764-CB48-4CC9-A9B1-C58748F50891}" dt="2026-02-19T19:58:01.376" v="381" actId="26606"/>
          <ac:picMkLst>
            <pc:docMk/>
            <pc:sldMk cId="4078148244" sldId="256"/>
            <ac:picMk id="4" creationId="{9C194F3F-BE45-6386-C716-2E3B58910C8F}"/>
          </ac:picMkLst>
        </pc:picChg>
      </pc:sldChg>
      <pc:sldChg chg="modSp mod modAnim">
        <pc:chgData name="João Augusto STASCXAK" userId="abef1b71ea8824c4" providerId="LiveId" clId="{BC29C764-CB48-4CC9-A9B1-C58748F50891}" dt="2026-02-02T13:06:14.106" v="45" actId="14100"/>
        <pc:sldMkLst>
          <pc:docMk/>
          <pc:sldMk cId="2045916887" sldId="258"/>
        </pc:sldMkLst>
        <pc:spChg chg="mod">
          <ac:chgData name="João Augusto STASCXAK" userId="abef1b71ea8824c4" providerId="LiveId" clId="{BC29C764-CB48-4CC9-A9B1-C58748F50891}" dt="2026-02-02T13:06:14.106" v="45" actId="14100"/>
          <ac:spMkLst>
            <pc:docMk/>
            <pc:sldMk cId="2045916887" sldId="258"/>
            <ac:spMk id="2" creationId="{2651047B-FECB-BCCA-909B-CCE4421AE876}"/>
          </ac:spMkLst>
        </pc:spChg>
        <pc:spChg chg="mod">
          <ac:chgData name="João Augusto STASCXAK" userId="abef1b71ea8824c4" providerId="LiveId" clId="{BC29C764-CB48-4CC9-A9B1-C58748F50891}" dt="2026-02-02T13:03:36.279" v="27" actId="14"/>
          <ac:spMkLst>
            <pc:docMk/>
            <pc:sldMk cId="2045916887" sldId="258"/>
            <ac:spMk id="3" creationId="{D9A5DCD8-1CB9-C7A1-F08D-34B6ECF3C793}"/>
          </ac:spMkLst>
        </pc:spChg>
      </pc:sldChg>
      <pc:sldChg chg="modAnim">
        <pc:chgData name="João Augusto STASCXAK" userId="abef1b71ea8824c4" providerId="LiveId" clId="{BC29C764-CB48-4CC9-A9B1-C58748F50891}" dt="2026-02-02T13:07:32.248" v="47"/>
        <pc:sldMkLst>
          <pc:docMk/>
          <pc:sldMk cId="3986571623" sldId="259"/>
        </pc:sldMkLst>
      </pc:sldChg>
      <pc:sldChg chg="modAnim">
        <pc:chgData name="João Augusto STASCXAK" userId="abef1b71ea8824c4" providerId="LiveId" clId="{BC29C764-CB48-4CC9-A9B1-C58748F50891}" dt="2026-02-02T13:02:03.529" v="20"/>
        <pc:sldMkLst>
          <pc:docMk/>
          <pc:sldMk cId="1072835054" sldId="260"/>
        </pc:sldMkLst>
      </pc:sldChg>
      <pc:sldChg chg="addSp modSp mod modAnim">
        <pc:chgData name="João Augusto STASCXAK" userId="abef1b71ea8824c4" providerId="LiveId" clId="{BC29C764-CB48-4CC9-A9B1-C58748F50891}" dt="2026-02-02T13:01:39.588" v="19" actId="1076"/>
        <pc:sldMkLst>
          <pc:docMk/>
          <pc:sldMk cId="3035822707" sldId="261"/>
        </pc:sldMkLst>
        <pc:spChg chg="mod">
          <ac:chgData name="João Augusto STASCXAK" userId="abef1b71ea8824c4" providerId="LiveId" clId="{BC29C764-CB48-4CC9-A9B1-C58748F50891}" dt="2026-02-02T12:37:58.397" v="7" actId="14100"/>
          <ac:spMkLst>
            <pc:docMk/>
            <pc:sldMk cId="3035822707" sldId="261"/>
            <ac:spMk id="4" creationId="{3BE2C6E4-F5DE-D116-194B-EDA24B42CED2}"/>
          </ac:spMkLst>
        </pc:spChg>
        <pc:spChg chg="mod">
          <ac:chgData name="João Augusto STASCXAK" userId="abef1b71ea8824c4" providerId="LiveId" clId="{BC29C764-CB48-4CC9-A9B1-C58748F50891}" dt="2026-02-02T12:38:03.147" v="8" actId="14100"/>
          <ac:spMkLst>
            <pc:docMk/>
            <pc:sldMk cId="3035822707" sldId="261"/>
            <ac:spMk id="6" creationId="{537448EE-D229-0CBE-BDE2-4774D5C63FF5}"/>
          </ac:spMkLst>
        </pc:spChg>
        <pc:picChg chg="add mod">
          <ac:chgData name="João Augusto STASCXAK" userId="abef1b71ea8824c4" providerId="LiveId" clId="{BC29C764-CB48-4CC9-A9B1-C58748F50891}" dt="2026-02-02T12:38:08.796" v="9" actId="1076"/>
          <ac:picMkLst>
            <pc:docMk/>
            <pc:sldMk cId="3035822707" sldId="261"/>
            <ac:picMk id="2" creationId="{E612BB5F-937F-DE3E-8506-DA61FD9A853F}"/>
          </ac:picMkLst>
        </pc:picChg>
        <pc:picChg chg="add mod">
          <ac:chgData name="João Augusto STASCXAK" userId="abef1b71ea8824c4" providerId="LiveId" clId="{BC29C764-CB48-4CC9-A9B1-C58748F50891}" dt="2026-02-02T13:01:39.588" v="19" actId="1076"/>
          <ac:picMkLst>
            <pc:docMk/>
            <pc:sldMk cId="3035822707" sldId="261"/>
            <ac:picMk id="3" creationId="{D771364E-6D88-7F03-739A-C990F46F140E}"/>
          </ac:picMkLst>
        </pc:picChg>
      </pc:sldChg>
      <pc:sldChg chg="addSp delSp modSp new mod setBg">
        <pc:chgData name="João Augusto STASCXAK" userId="abef1b71ea8824c4" providerId="LiveId" clId="{BC29C764-CB48-4CC9-A9B1-C58748F50891}" dt="2026-02-02T13:11:46.640" v="76" actId="12084"/>
        <pc:sldMkLst>
          <pc:docMk/>
          <pc:sldMk cId="1562916372" sldId="262"/>
        </pc:sldMkLst>
        <pc:spChg chg="mod">
          <ac:chgData name="João Augusto STASCXAK" userId="abef1b71ea8824c4" providerId="LiveId" clId="{BC29C764-CB48-4CC9-A9B1-C58748F50891}" dt="2026-02-02T13:11:04.939" v="60" actId="26606"/>
          <ac:spMkLst>
            <pc:docMk/>
            <pc:sldMk cId="1562916372" sldId="262"/>
            <ac:spMk id="2" creationId="{D9268C31-566C-6488-E227-570D26D6D253}"/>
          </ac:spMkLst>
        </pc:spChg>
        <pc:spChg chg="add">
          <ac:chgData name="João Augusto STASCXAK" userId="abef1b71ea8824c4" providerId="LiveId" clId="{BC29C764-CB48-4CC9-A9B1-C58748F50891}" dt="2026-02-02T13:11:04.939" v="60" actId="26606"/>
          <ac:spMkLst>
            <pc:docMk/>
            <pc:sldMk cId="1562916372" sldId="262"/>
            <ac:spMk id="9" creationId="{A2679492-7988-4050-9056-542444452411}"/>
          </ac:spMkLst>
        </pc:spChg>
        <pc:spChg chg="add">
          <ac:chgData name="João Augusto STASCXAK" userId="abef1b71ea8824c4" providerId="LiveId" clId="{BC29C764-CB48-4CC9-A9B1-C58748F50891}" dt="2026-02-02T13:11:04.939" v="60" actId="26606"/>
          <ac:spMkLst>
            <pc:docMk/>
            <pc:sldMk cId="1562916372" sldId="262"/>
            <ac:spMk id="11" creationId="{B091B163-7D61-4891-ABCF-5C13D9C418D0}"/>
          </ac:spMkLst>
        </pc:spChg>
        <pc:graphicFrameChg chg="add mod">
          <ac:chgData name="João Augusto STASCXAK" userId="abef1b71ea8824c4" providerId="LiveId" clId="{BC29C764-CB48-4CC9-A9B1-C58748F50891}" dt="2026-02-02T13:11:46.640" v="76" actId="12084"/>
          <ac:graphicFrameMkLst>
            <pc:docMk/>
            <pc:sldMk cId="1562916372" sldId="262"/>
            <ac:graphicFrameMk id="5" creationId="{75998D63-7F9D-BE6E-436C-DA5A64BF721E}"/>
          </ac:graphicFrameMkLst>
        </pc:graphicFrameChg>
        <pc:picChg chg="add mod">
          <ac:chgData name="João Augusto STASCXAK" userId="abef1b71ea8824c4" providerId="LiveId" clId="{BC29C764-CB48-4CC9-A9B1-C58748F50891}" dt="2026-02-02T13:11:04.939" v="60" actId="26606"/>
          <ac:picMkLst>
            <pc:docMk/>
            <pc:sldMk cId="1562916372" sldId="262"/>
            <ac:picMk id="4" creationId="{CB6D0ED2-0564-ED4B-384E-1003D29EE06F}"/>
          </ac:picMkLst>
        </pc:picChg>
        <pc:cxnChg chg="add">
          <ac:chgData name="João Augusto STASCXAK" userId="abef1b71ea8824c4" providerId="LiveId" clId="{BC29C764-CB48-4CC9-A9B1-C58748F50891}" dt="2026-02-02T13:11:04.939" v="60" actId="26606"/>
          <ac:cxnSpMkLst>
            <pc:docMk/>
            <pc:sldMk cId="1562916372" sldId="262"/>
            <ac:cxnSpMk id="13" creationId="{C49DA8F6-BCC1-4447-B54C-57856834B94B}"/>
          </ac:cxnSpMkLst>
        </pc:cxnChg>
      </pc:sldChg>
      <pc:sldChg chg="addSp delSp modSp new mod setBg modAnim">
        <pc:chgData name="João Augusto STASCXAK" userId="abef1b71ea8824c4" providerId="LiveId" clId="{BC29C764-CB48-4CC9-A9B1-C58748F50891}" dt="2026-02-02T13:47:25.076" v="124" actId="20577"/>
        <pc:sldMkLst>
          <pc:docMk/>
          <pc:sldMk cId="526855995" sldId="263"/>
        </pc:sldMkLst>
        <pc:spChg chg="mod">
          <ac:chgData name="João Augusto STASCXAK" userId="abef1b71ea8824c4" providerId="LiveId" clId="{BC29C764-CB48-4CC9-A9B1-C58748F50891}" dt="2026-02-02T13:46:27.780" v="108" actId="26606"/>
          <ac:spMkLst>
            <pc:docMk/>
            <pc:sldMk cId="526855995" sldId="263"/>
            <ac:spMk id="2" creationId="{77EA20D1-AF87-A48B-496E-B9534F23100A}"/>
          </ac:spMkLst>
        </pc:spChg>
        <pc:spChg chg="mod ord">
          <ac:chgData name="João Augusto STASCXAK" userId="abef1b71ea8824c4" providerId="LiveId" clId="{BC29C764-CB48-4CC9-A9B1-C58748F50891}" dt="2026-02-02T13:47:25.076" v="124" actId="20577"/>
          <ac:spMkLst>
            <pc:docMk/>
            <pc:sldMk cId="526855995" sldId="263"/>
            <ac:spMk id="3" creationId="{441A07C0-593F-5529-C6A2-DA0A227AAEB6}"/>
          </ac:spMkLst>
        </pc:spChg>
        <pc:spChg chg="add">
          <ac:chgData name="João Augusto STASCXAK" userId="abef1b71ea8824c4" providerId="LiveId" clId="{BC29C764-CB48-4CC9-A9B1-C58748F50891}" dt="2026-02-02T13:46:27.780" v="108" actId="26606"/>
          <ac:spMkLst>
            <pc:docMk/>
            <pc:sldMk cId="526855995" sldId="263"/>
            <ac:spMk id="18" creationId="{2EB492CD-616E-47F8-933B-5E2D952A0593}"/>
          </ac:spMkLst>
        </pc:spChg>
        <pc:spChg chg="add">
          <ac:chgData name="João Augusto STASCXAK" userId="abef1b71ea8824c4" providerId="LiveId" clId="{BC29C764-CB48-4CC9-A9B1-C58748F50891}" dt="2026-02-02T13:46:27.780" v="108" actId="26606"/>
          <ac:spMkLst>
            <pc:docMk/>
            <pc:sldMk cId="526855995" sldId="263"/>
            <ac:spMk id="20" creationId="{59383CF9-23B5-4335-9B21-1791C4CF1C75}"/>
          </ac:spMkLst>
        </pc:spChg>
        <pc:spChg chg="add">
          <ac:chgData name="João Augusto STASCXAK" userId="abef1b71ea8824c4" providerId="LiveId" clId="{BC29C764-CB48-4CC9-A9B1-C58748F50891}" dt="2026-02-02T13:46:27.780" v="108" actId="26606"/>
          <ac:spMkLst>
            <pc:docMk/>
            <pc:sldMk cId="526855995" sldId="263"/>
            <ac:spMk id="22" creationId="{0007FE00-9498-4706-B255-6437B0252C02}"/>
          </ac:spMkLst>
        </pc:spChg>
        <pc:picChg chg="add mod">
          <ac:chgData name="João Augusto STASCXAK" userId="abef1b71ea8824c4" providerId="LiveId" clId="{BC29C764-CB48-4CC9-A9B1-C58748F50891}" dt="2026-02-02T13:46:27.780" v="108" actId="26606"/>
          <ac:picMkLst>
            <pc:docMk/>
            <pc:sldMk cId="526855995" sldId="263"/>
            <ac:picMk id="4" creationId="{20D1304E-E2EE-C33E-85DF-9E5D89A577F0}"/>
          </ac:picMkLst>
        </pc:picChg>
      </pc:sldChg>
      <pc:sldChg chg="addSp delSp modSp new mod setBg modAnim">
        <pc:chgData name="João Augusto STASCXAK" userId="abef1b71ea8824c4" providerId="LiveId" clId="{BC29C764-CB48-4CC9-A9B1-C58748F50891}" dt="2026-02-21T14:52:52.228" v="642"/>
        <pc:sldMkLst>
          <pc:docMk/>
          <pc:sldMk cId="3748316861" sldId="264"/>
        </pc:sldMkLst>
        <pc:spChg chg="add">
          <ac:chgData name="João Augusto STASCXAK" userId="abef1b71ea8824c4" providerId="LiveId" clId="{BC29C764-CB48-4CC9-A9B1-C58748F50891}" dt="2026-02-02T14:02:28.666" v="140" actId="26606"/>
          <ac:spMkLst>
            <pc:docMk/>
            <pc:sldMk cId="3748316861" sldId="264"/>
            <ac:spMk id="9" creationId="{2EB492CD-616E-47F8-933B-5E2D952A0593}"/>
          </ac:spMkLst>
        </pc:spChg>
        <pc:spChg chg="add">
          <ac:chgData name="João Augusto STASCXAK" userId="abef1b71ea8824c4" providerId="LiveId" clId="{BC29C764-CB48-4CC9-A9B1-C58748F50891}" dt="2026-02-02T14:02:28.666" v="140" actId="26606"/>
          <ac:spMkLst>
            <pc:docMk/>
            <pc:sldMk cId="3748316861" sldId="264"/>
            <ac:spMk id="11" creationId="{59383CF9-23B5-4335-9B21-1791C4CF1C75}"/>
          </ac:spMkLst>
        </pc:spChg>
        <pc:spChg chg="add">
          <ac:chgData name="João Augusto STASCXAK" userId="abef1b71ea8824c4" providerId="LiveId" clId="{BC29C764-CB48-4CC9-A9B1-C58748F50891}" dt="2026-02-02T14:02:28.666" v="140" actId="26606"/>
          <ac:spMkLst>
            <pc:docMk/>
            <pc:sldMk cId="3748316861" sldId="264"/>
            <ac:spMk id="13" creationId="{0007FE00-9498-4706-B255-6437B0252C02}"/>
          </ac:spMkLst>
        </pc:spChg>
        <pc:graphicFrameChg chg="add mod">
          <ac:chgData name="João Augusto STASCXAK" userId="abef1b71ea8824c4" providerId="LiveId" clId="{BC29C764-CB48-4CC9-A9B1-C58748F50891}" dt="2026-02-02T14:02:59.396" v="158" actId="12084"/>
          <ac:graphicFrameMkLst>
            <pc:docMk/>
            <pc:sldMk cId="3748316861" sldId="264"/>
            <ac:graphicFrameMk id="5" creationId="{C053B5AB-9D4C-3DE0-09AA-34C264CDA326}"/>
          </ac:graphicFrameMkLst>
        </pc:graphicFrameChg>
        <pc:picChg chg="add mod">
          <ac:chgData name="João Augusto STASCXAK" userId="abef1b71ea8824c4" providerId="LiveId" clId="{BC29C764-CB48-4CC9-A9B1-C58748F50891}" dt="2026-02-02T14:02:28.666" v="140" actId="26606"/>
          <ac:picMkLst>
            <pc:docMk/>
            <pc:sldMk cId="3748316861" sldId="264"/>
            <ac:picMk id="4" creationId="{9BC2B111-2642-DACC-5E7C-5AD2A0238363}"/>
          </ac:picMkLst>
        </pc:picChg>
      </pc:sldChg>
      <pc:sldChg chg="addSp delSp modSp new mod setBg modAnim">
        <pc:chgData name="João Augusto STASCXAK" userId="abef1b71ea8824c4" providerId="LiveId" clId="{BC29C764-CB48-4CC9-A9B1-C58748F50891}" dt="2026-02-21T14:53:05.308" v="643"/>
        <pc:sldMkLst>
          <pc:docMk/>
          <pc:sldMk cId="627910107" sldId="265"/>
        </pc:sldMkLst>
        <pc:spChg chg="mod ord">
          <ac:chgData name="João Augusto STASCXAK" userId="abef1b71ea8824c4" providerId="LiveId" clId="{BC29C764-CB48-4CC9-A9B1-C58748F50891}" dt="2026-02-02T14:11:49.654" v="170" actId="26606"/>
          <ac:spMkLst>
            <pc:docMk/>
            <pc:sldMk cId="627910107" sldId="265"/>
            <ac:spMk id="2" creationId="{7A3D00BC-8DDA-920B-D3D2-13B2912959D7}"/>
          </ac:spMkLst>
        </pc:spChg>
        <pc:spChg chg="add">
          <ac:chgData name="João Augusto STASCXAK" userId="abef1b71ea8824c4" providerId="LiveId" clId="{BC29C764-CB48-4CC9-A9B1-C58748F50891}" dt="2026-02-02T14:11:49.654" v="170" actId="26606"/>
          <ac:spMkLst>
            <pc:docMk/>
            <pc:sldMk cId="627910107" sldId="265"/>
            <ac:spMk id="9" creationId="{B9D7E975-9161-4F2D-AC53-69E1912F6B5D}"/>
          </ac:spMkLst>
        </pc:spChg>
        <pc:spChg chg="add">
          <ac:chgData name="João Augusto STASCXAK" userId="abef1b71ea8824c4" providerId="LiveId" clId="{BC29C764-CB48-4CC9-A9B1-C58748F50891}" dt="2026-02-02T14:11:49.654" v="170" actId="26606"/>
          <ac:spMkLst>
            <pc:docMk/>
            <pc:sldMk cId="627910107" sldId="265"/>
            <ac:spMk id="11" creationId="{827DC2C4-B485-428A-BF4A-472D2967F47F}"/>
          </ac:spMkLst>
        </pc:spChg>
        <pc:spChg chg="add">
          <ac:chgData name="João Augusto STASCXAK" userId="abef1b71ea8824c4" providerId="LiveId" clId="{BC29C764-CB48-4CC9-A9B1-C58748F50891}" dt="2026-02-02T14:11:49.654" v="170" actId="26606"/>
          <ac:spMkLst>
            <pc:docMk/>
            <pc:sldMk cId="627910107" sldId="265"/>
            <ac:spMk id="13" creationId="{463E6235-1649-4B47-9862-4026FC473B6F}"/>
          </ac:spMkLst>
        </pc:spChg>
        <pc:picChg chg="add mod">
          <ac:chgData name="João Augusto STASCXAK" userId="abef1b71ea8824c4" providerId="LiveId" clId="{BC29C764-CB48-4CC9-A9B1-C58748F50891}" dt="2026-02-02T14:11:49.654" v="170" actId="26606"/>
          <ac:picMkLst>
            <pc:docMk/>
            <pc:sldMk cId="627910107" sldId="265"/>
            <ac:picMk id="4" creationId="{1799A35E-CC36-94CE-C584-D26FAA3AB6CD}"/>
          </ac:picMkLst>
        </pc:picChg>
      </pc:sldChg>
      <pc:sldChg chg="addSp delSp modSp new mod setBg addAnim delAnim modAnim setClrOvrMap">
        <pc:chgData name="João Augusto STASCXAK" userId="abef1b71ea8824c4" providerId="LiveId" clId="{BC29C764-CB48-4CC9-A9B1-C58748F50891}" dt="2026-02-21T14:53:20.504" v="644"/>
        <pc:sldMkLst>
          <pc:docMk/>
          <pc:sldMk cId="1760520855" sldId="266"/>
        </pc:sldMkLst>
        <pc:spChg chg="add">
          <ac:chgData name="João Augusto STASCXAK" userId="abef1b71ea8824c4" providerId="LiveId" clId="{BC29C764-CB48-4CC9-A9B1-C58748F50891}" dt="2026-02-02T14:19:28.092" v="230" actId="26606"/>
          <ac:spMkLst>
            <pc:docMk/>
            <pc:sldMk cId="1760520855" sldId="266"/>
            <ac:spMk id="11" creationId="{F49775AF-8896-43EE-92C6-83497D6DC56F}"/>
          </ac:spMkLst>
        </pc:spChg>
        <pc:spChg chg="add">
          <ac:chgData name="João Augusto STASCXAK" userId="abef1b71ea8824c4" providerId="LiveId" clId="{BC29C764-CB48-4CC9-A9B1-C58748F50891}" dt="2026-02-02T14:19:28.092" v="230" actId="26606"/>
          <ac:spMkLst>
            <pc:docMk/>
            <pc:sldMk cId="1760520855" sldId="266"/>
            <ac:spMk id="12" creationId="{9B7AD9F6-8CE7-4299-8FC6-328F4DCD3FF9}"/>
          </ac:spMkLst>
        </pc:spChg>
        <pc:graphicFrameChg chg="add mod">
          <ac:chgData name="João Augusto STASCXAK" userId="abef1b71ea8824c4" providerId="LiveId" clId="{BC29C764-CB48-4CC9-A9B1-C58748F50891}" dt="2026-02-02T14:19:58.293" v="234" actId="12084"/>
          <ac:graphicFrameMkLst>
            <pc:docMk/>
            <pc:sldMk cId="1760520855" sldId="266"/>
            <ac:graphicFrameMk id="5" creationId="{2CB60487-4A2A-788D-BEE4-A0B24680DBF9}"/>
          </ac:graphicFrameMkLst>
        </pc:graphicFrameChg>
        <pc:picChg chg="add mod">
          <ac:chgData name="João Augusto STASCXAK" userId="abef1b71ea8824c4" providerId="LiveId" clId="{BC29C764-CB48-4CC9-A9B1-C58748F50891}" dt="2026-02-02T14:19:28.092" v="230" actId="26606"/>
          <ac:picMkLst>
            <pc:docMk/>
            <pc:sldMk cId="1760520855" sldId="266"/>
            <ac:picMk id="4" creationId="{D10C8758-01C1-4E76-6FCC-21CFA18D72EC}"/>
          </ac:picMkLst>
        </pc:picChg>
      </pc:sldChg>
      <pc:sldChg chg="addSp delSp modSp new mod">
        <pc:chgData name="João Augusto STASCXAK" userId="abef1b71ea8824c4" providerId="LiveId" clId="{BC29C764-CB48-4CC9-A9B1-C58748F50891}" dt="2026-02-02T21:17:50.709" v="370"/>
        <pc:sldMkLst>
          <pc:docMk/>
          <pc:sldMk cId="2285279418" sldId="267"/>
        </pc:sldMkLst>
        <pc:graphicFrameChg chg="add mod modGraphic">
          <ac:chgData name="João Augusto STASCXAK" userId="abef1b71ea8824c4" providerId="LiveId" clId="{BC29C764-CB48-4CC9-A9B1-C58748F50891}" dt="2026-02-02T21:17:50.709" v="370"/>
          <ac:graphicFrameMkLst>
            <pc:docMk/>
            <pc:sldMk cId="2285279418" sldId="267"/>
            <ac:graphicFrameMk id="5" creationId="{A40D2897-95E8-7117-D3F9-79C261B656AA}"/>
          </ac:graphicFrameMkLst>
        </pc:graphicFrameChg>
        <pc:picChg chg="add mod">
          <ac:chgData name="João Augusto STASCXAK" userId="abef1b71ea8824c4" providerId="LiveId" clId="{BC29C764-CB48-4CC9-A9B1-C58748F50891}" dt="2026-02-02T15:00:53.408" v="237" actId="1076"/>
          <ac:picMkLst>
            <pc:docMk/>
            <pc:sldMk cId="2285279418" sldId="267"/>
            <ac:picMk id="4" creationId="{D5B1372B-6D03-42B6-94E1-9FD0276A3933}"/>
          </ac:picMkLst>
        </pc:picChg>
      </pc:sldChg>
      <pc:sldChg chg="addSp delSp modSp new mod setBg">
        <pc:chgData name="João Augusto STASCXAK" userId="abef1b71ea8824c4" providerId="LiveId" clId="{BC29C764-CB48-4CC9-A9B1-C58748F50891}" dt="2026-02-02T20:10:53.403" v="325" actId="1076"/>
        <pc:sldMkLst>
          <pc:docMk/>
          <pc:sldMk cId="4053035237" sldId="268"/>
        </pc:sldMkLst>
        <pc:spChg chg="mod">
          <ac:chgData name="João Augusto STASCXAK" userId="abef1b71ea8824c4" providerId="LiveId" clId="{BC29C764-CB48-4CC9-A9B1-C58748F50891}" dt="2026-02-02T20:10:31.485" v="314" actId="26606"/>
          <ac:spMkLst>
            <pc:docMk/>
            <pc:sldMk cId="4053035237" sldId="268"/>
            <ac:spMk id="2" creationId="{65F6C392-4507-04D4-54F3-0E34AC40E1AB}"/>
          </ac:spMkLst>
        </pc:spChg>
        <pc:spChg chg="mod">
          <ac:chgData name="João Augusto STASCXAK" userId="abef1b71ea8824c4" providerId="LiveId" clId="{BC29C764-CB48-4CC9-A9B1-C58748F50891}" dt="2026-02-02T20:10:53.403" v="325" actId="1076"/>
          <ac:spMkLst>
            <pc:docMk/>
            <pc:sldMk cId="4053035237" sldId="268"/>
            <ac:spMk id="3" creationId="{00BD1A93-8645-8261-7D59-0A4B1A5A981B}"/>
          </ac:spMkLst>
        </pc:spChg>
        <pc:spChg chg="add">
          <ac:chgData name="João Augusto STASCXAK" userId="abef1b71ea8824c4" providerId="LiveId" clId="{BC29C764-CB48-4CC9-A9B1-C58748F50891}" dt="2026-02-02T20:10:31.485" v="314" actId="26606"/>
          <ac:spMkLst>
            <pc:docMk/>
            <pc:sldMk cId="4053035237" sldId="268"/>
            <ac:spMk id="16" creationId="{04812C46-200A-4DEB-A05E-3ED6C68C2387}"/>
          </ac:spMkLst>
        </pc:spChg>
        <pc:spChg chg="add">
          <ac:chgData name="João Augusto STASCXAK" userId="abef1b71ea8824c4" providerId="LiveId" clId="{BC29C764-CB48-4CC9-A9B1-C58748F50891}" dt="2026-02-02T20:10:31.485" v="314" actId="26606"/>
          <ac:spMkLst>
            <pc:docMk/>
            <pc:sldMk cId="4053035237" sldId="268"/>
            <ac:spMk id="18" creationId="{D1EA859B-E555-4109-94F3-6700E046E008}"/>
          </ac:spMkLst>
        </pc:spChg>
        <pc:picChg chg="add mod ord">
          <ac:chgData name="João Augusto STASCXAK" userId="abef1b71ea8824c4" providerId="LiveId" clId="{BC29C764-CB48-4CC9-A9B1-C58748F50891}" dt="2026-02-02T20:10:31.485" v="314" actId="26606"/>
          <ac:picMkLst>
            <pc:docMk/>
            <pc:sldMk cId="4053035237" sldId="268"/>
            <ac:picMk id="4" creationId="{05624B22-6F32-7EA0-944C-6E262E2CCC67}"/>
          </ac:picMkLst>
        </pc:picChg>
      </pc:sldChg>
      <pc:sldChg chg="addSp delSp modSp new mod setBg">
        <pc:chgData name="João Augusto STASCXAK" userId="abef1b71ea8824c4" providerId="LiveId" clId="{BC29C764-CB48-4CC9-A9B1-C58748F50891}" dt="2026-02-02T20:36:23.485" v="358" actId="14100"/>
        <pc:sldMkLst>
          <pc:docMk/>
          <pc:sldMk cId="2674981031" sldId="269"/>
        </pc:sldMkLst>
        <pc:spChg chg="mod">
          <ac:chgData name="João Augusto STASCXAK" userId="abef1b71ea8824c4" providerId="LiveId" clId="{BC29C764-CB48-4CC9-A9B1-C58748F50891}" dt="2026-02-02T20:27:35.441" v="342" actId="26606"/>
          <ac:spMkLst>
            <pc:docMk/>
            <pc:sldMk cId="2674981031" sldId="269"/>
            <ac:spMk id="2" creationId="{9F876420-05C8-764D-3B1E-89C7D366A305}"/>
          </ac:spMkLst>
        </pc:spChg>
        <pc:spChg chg="mod ord">
          <ac:chgData name="João Augusto STASCXAK" userId="abef1b71ea8824c4" providerId="LiveId" clId="{BC29C764-CB48-4CC9-A9B1-C58748F50891}" dt="2026-02-02T20:35:17.734" v="354" actId="1076"/>
          <ac:spMkLst>
            <pc:docMk/>
            <pc:sldMk cId="2674981031" sldId="269"/>
            <ac:spMk id="3" creationId="{FBF6C658-9F0C-D28B-3E3C-46A22885AEBF}"/>
          </ac:spMkLst>
        </pc:spChg>
        <pc:spChg chg="add">
          <ac:chgData name="João Augusto STASCXAK" userId="abef1b71ea8824c4" providerId="LiveId" clId="{BC29C764-CB48-4CC9-A9B1-C58748F50891}" dt="2026-02-02T20:27:35.441" v="342" actId="26606"/>
          <ac:spMkLst>
            <pc:docMk/>
            <pc:sldMk cId="2674981031" sldId="269"/>
            <ac:spMk id="18" creationId="{D6669D83-0E36-4F8C-B68A-D549AC194A99}"/>
          </ac:spMkLst>
        </pc:spChg>
        <pc:spChg chg="add">
          <ac:chgData name="João Augusto STASCXAK" userId="abef1b71ea8824c4" providerId="LiveId" clId="{BC29C764-CB48-4CC9-A9B1-C58748F50891}" dt="2026-02-02T20:27:35.441" v="342" actId="26606"/>
          <ac:spMkLst>
            <pc:docMk/>
            <pc:sldMk cId="2674981031" sldId="269"/>
            <ac:spMk id="19" creationId="{223D82F2-8828-4C80-AF95-242810EB9ABB}"/>
          </ac:spMkLst>
        </pc:spChg>
        <pc:spChg chg="add">
          <ac:chgData name="João Augusto STASCXAK" userId="abef1b71ea8824c4" providerId="LiveId" clId="{BC29C764-CB48-4CC9-A9B1-C58748F50891}" dt="2026-02-02T20:27:35.441" v="342" actId="26606"/>
          <ac:spMkLst>
            <pc:docMk/>
            <pc:sldMk cId="2674981031" sldId="269"/>
            <ac:spMk id="20" creationId="{7FD0D34F-65E4-4896-8016-F401017B67FD}"/>
          </ac:spMkLst>
        </pc:spChg>
        <pc:spChg chg="add">
          <ac:chgData name="João Augusto STASCXAK" userId="abef1b71ea8824c4" providerId="LiveId" clId="{BC29C764-CB48-4CC9-A9B1-C58748F50891}" dt="2026-02-02T20:27:35.441" v="342" actId="26606"/>
          <ac:spMkLst>
            <pc:docMk/>
            <pc:sldMk cId="2674981031" sldId="269"/>
            <ac:spMk id="21" creationId="{27A25769-8A6A-4983-92E9-E41BEB530971}"/>
          </ac:spMkLst>
        </pc:spChg>
        <pc:picChg chg="add mod ord">
          <ac:chgData name="João Augusto STASCXAK" userId="abef1b71ea8824c4" providerId="LiveId" clId="{BC29C764-CB48-4CC9-A9B1-C58748F50891}" dt="2026-02-02T20:27:35.441" v="342" actId="26606"/>
          <ac:picMkLst>
            <pc:docMk/>
            <pc:sldMk cId="2674981031" sldId="269"/>
            <ac:picMk id="5" creationId="{7777D008-3E2B-CF0D-3CD0-E8F9EAA9FDAA}"/>
          </ac:picMkLst>
        </pc:picChg>
        <pc:picChg chg="add mod ord">
          <ac:chgData name="João Augusto STASCXAK" userId="abef1b71ea8824c4" providerId="LiveId" clId="{BC29C764-CB48-4CC9-A9B1-C58748F50891}" dt="2026-02-02T20:27:35.441" v="342" actId="26606"/>
          <ac:picMkLst>
            <pc:docMk/>
            <pc:sldMk cId="2674981031" sldId="269"/>
            <ac:picMk id="7" creationId="{D2988779-327D-46EC-F9C9-B1A27D6B5699}"/>
          </ac:picMkLst>
        </pc:picChg>
        <pc:picChg chg="add mod">
          <ac:chgData name="João Augusto STASCXAK" userId="abef1b71ea8824c4" providerId="LiveId" clId="{BC29C764-CB48-4CC9-A9B1-C58748F50891}" dt="2026-02-02T20:36:23.485" v="358" actId="14100"/>
          <ac:picMkLst>
            <pc:docMk/>
            <pc:sldMk cId="2674981031" sldId="269"/>
            <ac:picMk id="8" creationId="{7323A2EC-8A63-8C2D-683B-CDB2A3D8C280}"/>
          </ac:picMkLst>
        </pc:picChg>
      </pc:sldChg>
      <pc:sldChg chg="modSp new mod">
        <pc:chgData name="João Augusto STASCXAK" userId="abef1b71ea8824c4" providerId="LiveId" clId="{BC29C764-CB48-4CC9-A9B1-C58748F50891}" dt="2026-02-02T21:13:25.235" v="368" actId="20577"/>
        <pc:sldMkLst>
          <pc:docMk/>
          <pc:sldMk cId="2515425074" sldId="270"/>
        </pc:sldMkLst>
        <pc:spChg chg="mod">
          <ac:chgData name="João Augusto STASCXAK" userId="abef1b71ea8824c4" providerId="LiveId" clId="{BC29C764-CB48-4CC9-A9B1-C58748F50891}" dt="2026-02-02T21:13:14.675" v="365" actId="20577"/>
          <ac:spMkLst>
            <pc:docMk/>
            <pc:sldMk cId="2515425074" sldId="270"/>
            <ac:spMk id="2" creationId="{ACBF7F5A-BF5B-D1A5-D7C4-2094CBA3703C}"/>
          </ac:spMkLst>
        </pc:spChg>
        <pc:spChg chg="mod">
          <ac:chgData name="João Augusto STASCXAK" userId="abef1b71ea8824c4" providerId="LiveId" clId="{BC29C764-CB48-4CC9-A9B1-C58748F50891}" dt="2026-02-02T21:13:25.235" v="368" actId="20577"/>
          <ac:spMkLst>
            <pc:docMk/>
            <pc:sldMk cId="2515425074" sldId="270"/>
            <ac:spMk id="3" creationId="{99C297EB-90D3-ED83-A6BD-D0299AB1A25B}"/>
          </ac:spMkLst>
        </pc:spChg>
      </pc:sldChg>
      <pc:sldChg chg="addSp delSp modSp new mod setBg modAnim">
        <pc:chgData name="João Augusto STASCXAK" userId="abef1b71ea8824c4" providerId="LiveId" clId="{BC29C764-CB48-4CC9-A9B1-C58748F50891}" dt="2026-02-21T14:51:56.661" v="640"/>
        <pc:sldMkLst>
          <pc:docMk/>
          <pc:sldMk cId="1505971917" sldId="275"/>
        </pc:sldMkLst>
        <pc:spChg chg="add">
          <ac:chgData name="João Augusto STASCXAK" userId="abef1b71ea8824c4" providerId="LiveId" clId="{BC29C764-CB48-4CC9-A9B1-C58748F50891}" dt="2026-02-19T20:03:31.578" v="449" actId="26606"/>
          <ac:spMkLst>
            <pc:docMk/>
            <pc:sldMk cId="1505971917" sldId="275"/>
            <ac:spMk id="9" creationId="{F13C74B1-5B17-4795-BED0-7140497B445A}"/>
          </ac:spMkLst>
        </pc:spChg>
        <pc:spChg chg="add">
          <ac:chgData name="João Augusto STASCXAK" userId="abef1b71ea8824c4" providerId="LiveId" clId="{BC29C764-CB48-4CC9-A9B1-C58748F50891}" dt="2026-02-19T20:03:31.578" v="449" actId="26606"/>
          <ac:spMkLst>
            <pc:docMk/>
            <pc:sldMk cId="1505971917" sldId="275"/>
            <ac:spMk id="11" creationId="{D4974D33-8DC5-464E-8C6D-BE58F0669C17}"/>
          </ac:spMkLst>
        </pc:spChg>
        <pc:graphicFrameChg chg="add mod">
          <ac:chgData name="João Augusto STASCXAK" userId="abef1b71ea8824c4" providerId="LiveId" clId="{BC29C764-CB48-4CC9-A9B1-C58748F50891}" dt="2026-02-19T20:06:25.713" v="469" actId="255"/>
          <ac:graphicFrameMkLst>
            <pc:docMk/>
            <pc:sldMk cId="1505971917" sldId="275"/>
            <ac:graphicFrameMk id="5" creationId="{00A9143D-D66B-086C-7DBD-8BE1F7058301}"/>
          </ac:graphicFrameMkLst>
        </pc:graphicFrameChg>
        <pc:graphicFrameChg chg="add mod">
          <ac:chgData name="João Augusto STASCXAK" userId="abef1b71ea8824c4" providerId="LiveId" clId="{BC29C764-CB48-4CC9-A9B1-C58748F50891}" dt="2026-02-19T20:05:43.362" v="464" actId="12100"/>
          <ac:graphicFrameMkLst>
            <pc:docMk/>
            <pc:sldMk cId="1505971917" sldId="275"/>
            <ac:graphicFrameMk id="6" creationId="{008C3CA6-0CA7-0150-07A9-D112B4BACD5D}"/>
          </ac:graphicFrameMkLst>
        </pc:graphicFrameChg>
        <pc:picChg chg="add mod">
          <ac:chgData name="João Augusto STASCXAK" userId="abef1b71ea8824c4" providerId="LiveId" clId="{BC29C764-CB48-4CC9-A9B1-C58748F50891}" dt="2026-02-19T20:04:03.549" v="451" actId="27614"/>
          <ac:picMkLst>
            <pc:docMk/>
            <pc:sldMk cId="1505971917" sldId="275"/>
            <ac:picMk id="4" creationId="{265199DD-3690-4529-ECBF-57123A929F7B}"/>
          </ac:picMkLst>
        </pc:picChg>
      </pc:sldChg>
      <pc:sldChg chg="addSp delSp modSp new mod setBg modAnim setClrOvrMap">
        <pc:chgData name="João Augusto STASCXAK" userId="abef1b71ea8824c4" providerId="LiveId" clId="{BC29C764-CB48-4CC9-A9B1-C58748F50891}" dt="2026-02-21T14:52:09.965" v="641"/>
        <pc:sldMkLst>
          <pc:docMk/>
          <pc:sldMk cId="3660179778" sldId="276"/>
        </pc:sldMkLst>
        <pc:spChg chg="mod">
          <ac:chgData name="João Augusto STASCXAK" userId="abef1b71ea8824c4" providerId="LiveId" clId="{BC29C764-CB48-4CC9-A9B1-C58748F50891}" dt="2026-02-20T10:17:56.498" v="578" actId="1076"/>
          <ac:spMkLst>
            <pc:docMk/>
            <pc:sldMk cId="3660179778" sldId="276"/>
            <ac:spMk id="2" creationId="{767049C9-38F0-A5B1-B5FD-03D0816E743A}"/>
          </ac:spMkLst>
        </pc:spChg>
        <pc:spChg chg="del mod">
          <ac:chgData name="João Augusto STASCXAK" userId="abef1b71ea8824c4" providerId="LiveId" clId="{BC29C764-CB48-4CC9-A9B1-C58748F50891}" dt="2026-02-20T10:10:24.086" v="552" actId="12084"/>
          <ac:spMkLst>
            <pc:docMk/>
            <pc:sldMk cId="3660179778" sldId="276"/>
            <ac:spMk id="3" creationId="{5E7EB531-679C-E406-996E-8A4C5246E084}"/>
          </ac:spMkLst>
        </pc:spChg>
        <pc:spChg chg="add del">
          <ac:chgData name="João Augusto STASCXAK" userId="abef1b71ea8824c4" providerId="LiveId" clId="{BC29C764-CB48-4CC9-A9B1-C58748F50891}" dt="2026-02-20T10:14:45.937" v="561" actId="26606"/>
          <ac:spMkLst>
            <pc:docMk/>
            <pc:sldMk cId="3660179778" sldId="276"/>
            <ac:spMk id="10" creationId="{F13C74B1-5B17-4795-BED0-7140497B445A}"/>
          </ac:spMkLst>
        </pc:spChg>
        <pc:spChg chg="add del">
          <ac:chgData name="João Augusto STASCXAK" userId="abef1b71ea8824c4" providerId="LiveId" clId="{BC29C764-CB48-4CC9-A9B1-C58748F50891}" dt="2026-02-20T10:14:45.937" v="561" actId="26606"/>
          <ac:spMkLst>
            <pc:docMk/>
            <pc:sldMk cId="3660179778" sldId="276"/>
            <ac:spMk id="12" creationId="{D4974D33-8DC5-464E-8C6D-BE58F0669C17}"/>
          </ac:spMkLst>
        </pc:spChg>
        <pc:graphicFrameChg chg="add mod ord modGraphic">
          <ac:chgData name="João Augusto STASCXAK" userId="abef1b71ea8824c4" providerId="LiveId" clId="{BC29C764-CB48-4CC9-A9B1-C58748F50891}" dt="2026-02-20T10:19:25.307" v="585" actId="207"/>
          <ac:graphicFrameMkLst>
            <pc:docMk/>
            <pc:sldMk cId="3660179778" sldId="276"/>
            <ac:graphicFrameMk id="4" creationId="{35C8FC84-2DFA-FFAB-CD15-4C5C0D268164}"/>
          </ac:graphicFrameMkLst>
        </pc:graphicFrameChg>
        <pc:picChg chg="add mod ord">
          <ac:chgData name="João Augusto STASCXAK" userId="abef1b71ea8824c4" providerId="LiveId" clId="{BC29C764-CB48-4CC9-A9B1-C58748F50891}" dt="2026-02-20T10:14:46.172" v="562" actId="26606"/>
          <ac:picMkLst>
            <pc:docMk/>
            <pc:sldMk cId="3660179778" sldId="276"/>
            <ac:picMk id="5" creationId="{EACD4412-81BE-0F22-EA01-40EBDCD244D6}"/>
          </ac:picMkLst>
        </pc:picChg>
      </pc:sldChg>
      <pc:sldChg chg="addSp delSp modSp new mod setBg">
        <pc:chgData name="João Augusto STASCXAK" userId="abef1b71ea8824c4" providerId="LiveId" clId="{BC29C764-CB48-4CC9-A9B1-C58748F50891}" dt="2026-02-21T14:29:57.316" v="602" actId="113"/>
        <pc:sldMkLst>
          <pc:docMk/>
          <pc:sldMk cId="3669825513" sldId="277"/>
        </pc:sldMkLst>
        <pc:spChg chg="del mod">
          <ac:chgData name="João Augusto STASCXAK" userId="abef1b71ea8824c4" providerId="LiveId" clId="{BC29C764-CB48-4CC9-A9B1-C58748F50891}" dt="2026-02-21T14:28:58.681" v="595" actId="12084"/>
          <ac:spMkLst>
            <pc:docMk/>
            <pc:sldMk cId="3669825513" sldId="277"/>
            <ac:spMk id="2" creationId="{A1565745-0AC8-3066-ADE1-B6526A4B4791}"/>
          </ac:spMkLst>
        </pc:spChg>
        <pc:spChg chg="del mod ord">
          <ac:chgData name="João Augusto STASCXAK" userId="abef1b71ea8824c4" providerId="LiveId" clId="{BC29C764-CB48-4CC9-A9B1-C58748F50891}" dt="2026-02-21T14:29:12.693" v="596" actId="12084"/>
          <ac:spMkLst>
            <pc:docMk/>
            <pc:sldMk cId="3669825513" sldId="277"/>
            <ac:spMk id="3" creationId="{779AC5D0-EC27-7DA9-07F2-12B28327A6EF}"/>
          </ac:spMkLst>
        </pc:spChg>
        <pc:graphicFrameChg chg="add mod">
          <ac:chgData name="João Augusto STASCXAK" userId="abef1b71ea8824c4" providerId="LiveId" clId="{BC29C764-CB48-4CC9-A9B1-C58748F50891}" dt="2026-02-21T14:28:58.681" v="595" actId="12084"/>
          <ac:graphicFrameMkLst>
            <pc:docMk/>
            <pc:sldMk cId="3669825513" sldId="277"/>
            <ac:graphicFrameMk id="5" creationId="{7172FD2C-91C4-9F19-DAD7-6E914C85F49C}"/>
          </ac:graphicFrameMkLst>
        </pc:graphicFrameChg>
        <pc:graphicFrameChg chg="add mod modGraphic">
          <ac:chgData name="João Augusto STASCXAK" userId="abef1b71ea8824c4" providerId="LiveId" clId="{BC29C764-CB48-4CC9-A9B1-C58748F50891}" dt="2026-02-21T14:29:57.316" v="602" actId="113"/>
          <ac:graphicFrameMkLst>
            <pc:docMk/>
            <pc:sldMk cId="3669825513" sldId="277"/>
            <ac:graphicFrameMk id="6" creationId="{69EDAFD0-1046-45B3-6465-11C349E4E3DA}"/>
          </ac:graphicFrameMkLst>
        </pc:graphicFrameChg>
        <pc:picChg chg="add mod">
          <ac:chgData name="João Augusto STASCXAK" userId="abef1b71ea8824c4" providerId="LiveId" clId="{BC29C764-CB48-4CC9-A9B1-C58748F50891}" dt="2026-02-21T14:28:37.797" v="591" actId="26606"/>
          <ac:picMkLst>
            <pc:docMk/>
            <pc:sldMk cId="3669825513" sldId="277"/>
            <ac:picMk id="4" creationId="{25506750-537A-3F92-7CBE-9DA30F8BDFDF}"/>
          </ac:picMkLst>
        </pc:picChg>
      </pc:sldChg>
      <pc:sldChg chg="addSp delSp modSp new mod setBg modAnim">
        <pc:chgData name="João Augusto STASCXAK" userId="abef1b71ea8824c4" providerId="LiveId" clId="{BC29C764-CB48-4CC9-A9B1-C58748F50891}" dt="2026-02-21T14:44:00.613" v="633"/>
        <pc:sldMkLst>
          <pc:docMk/>
          <pc:sldMk cId="3739377152" sldId="278"/>
        </pc:sldMkLst>
        <pc:spChg chg="del mod">
          <ac:chgData name="João Augusto STASCXAK" userId="abef1b71ea8824c4" providerId="LiveId" clId="{BC29C764-CB48-4CC9-A9B1-C58748F50891}" dt="2026-02-21T14:36:29.167" v="618" actId="12084"/>
          <ac:spMkLst>
            <pc:docMk/>
            <pc:sldMk cId="3739377152" sldId="278"/>
            <ac:spMk id="2" creationId="{0713DC96-6D56-3EBD-9E65-352E6918FBCB}"/>
          </ac:spMkLst>
        </pc:spChg>
        <pc:spChg chg="mod">
          <ac:chgData name="João Augusto STASCXAK" userId="abef1b71ea8824c4" providerId="LiveId" clId="{BC29C764-CB48-4CC9-A9B1-C58748F50891}" dt="2026-02-21T14:41:01.004" v="626" actId="27636"/>
          <ac:spMkLst>
            <pc:docMk/>
            <pc:sldMk cId="3739377152" sldId="278"/>
            <ac:spMk id="3" creationId="{78CC5956-5089-F3E8-0978-9BFA43705FC9}"/>
          </ac:spMkLst>
        </pc:spChg>
        <pc:spChg chg="add">
          <ac:chgData name="João Augusto STASCXAK" userId="abef1b71ea8824c4" providerId="LiveId" clId="{BC29C764-CB48-4CC9-A9B1-C58748F50891}" dt="2026-02-21T14:34:36.113" v="608" actId="26606"/>
          <ac:spMkLst>
            <pc:docMk/>
            <pc:sldMk cId="3739377152" sldId="278"/>
            <ac:spMk id="9" creationId="{F13C74B1-5B17-4795-BED0-7140497B445A}"/>
          </ac:spMkLst>
        </pc:spChg>
        <pc:spChg chg="add">
          <ac:chgData name="João Augusto STASCXAK" userId="abef1b71ea8824c4" providerId="LiveId" clId="{BC29C764-CB48-4CC9-A9B1-C58748F50891}" dt="2026-02-21T14:34:36.113" v="608" actId="26606"/>
          <ac:spMkLst>
            <pc:docMk/>
            <pc:sldMk cId="3739377152" sldId="278"/>
            <ac:spMk id="11" creationId="{D4974D33-8DC5-464E-8C6D-BE58F0669C17}"/>
          </ac:spMkLst>
        </pc:spChg>
        <pc:graphicFrameChg chg="add mod modGraphic">
          <ac:chgData name="João Augusto STASCXAK" userId="abef1b71ea8824c4" providerId="LiveId" clId="{BC29C764-CB48-4CC9-A9B1-C58748F50891}" dt="2026-02-21T14:40:18.140" v="624" actId="20577"/>
          <ac:graphicFrameMkLst>
            <pc:docMk/>
            <pc:sldMk cId="3739377152" sldId="278"/>
            <ac:graphicFrameMk id="5" creationId="{3A23A192-8147-8961-628B-B23934D0010B}"/>
          </ac:graphicFrameMkLst>
        </pc:graphicFrameChg>
        <pc:picChg chg="add mod">
          <ac:chgData name="João Augusto STASCXAK" userId="abef1b71ea8824c4" providerId="LiveId" clId="{BC29C764-CB48-4CC9-A9B1-C58748F50891}" dt="2026-02-21T14:34:36.113" v="608" actId="26606"/>
          <ac:picMkLst>
            <pc:docMk/>
            <pc:sldMk cId="3739377152" sldId="278"/>
            <ac:picMk id="4" creationId="{068C236B-07B6-EB72-EB6D-932B5CE5276F}"/>
          </ac:picMkLst>
        </pc:picChg>
      </pc:sldChg>
    </pc:docChg>
  </pc:docChgLst>
  <pc:docChgLst>
    <pc:chgData name="João Augusto STASCXAK" userId="abef1b71ea8824c4" providerId="LiveId" clId="{B3CEF060-C399-441E-964C-E6D77266A458}"/>
    <pc:docChg chg="undo custSel addSld modSld">
      <pc:chgData name="João Augusto STASCXAK" userId="abef1b71ea8824c4" providerId="LiveId" clId="{B3CEF060-C399-441E-964C-E6D77266A458}" dt="2026-02-17T12:27:49.769" v="89" actId="26606"/>
      <pc:docMkLst>
        <pc:docMk/>
      </pc:docMkLst>
      <pc:sldChg chg="addSp delSp modSp mod setBg modAnim">
        <pc:chgData name="João Augusto STASCXAK" userId="abef1b71ea8824c4" providerId="LiveId" clId="{B3CEF060-C399-441E-964C-E6D77266A458}" dt="2026-02-17T11:56:30.376" v="67"/>
        <pc:sldMkLst>
          <pc:docMk/>
          <pc:sldMk cId="2515425074" sldId="270"/>
        </pc:sldMkLst>
        <pc:spChg chg="mod">
          <ac:chgData name="João Augusto STASCXAK" userId="abef1b71ea8824c4" providerId="LiveId" clId="{B3CEF060-C399-441E-964C-E6D77266A458}" dt="2026-02-17T11:48:37.988" v="47" actId="26606"/>
          <ac:spMkLst>
            <pc:docMk/>
            <pc:sldMk cId="2515425074" sldId="270"/>
            <ac:spMk id="2" creationId="{ACBF7F5A-BF5B-D1A5-D7C4-2094CBA3703C}"/>
          </ac:spMkLst>
        </pc:spChg>
        <pc:spChg chg="mod">
          <ac:chgData name="João Augusto STASCXAK" userId="abef1b71ea8824c4" providerId="LiveId" clId="{B3CEF060-C399-441E-964C-E6D77266A458}" dt="2026-02-17T11:48:37.988" v="47" actId="26606"/>
          <ac:spMkLst>
            <pc:docMk/>
            <pc:sldMk cId="2515425074" sldId="270"/>
            <ac:spMk id="3" creationId="{99C297EB-90D3-ED83-A6BD-D0299AB1A25B}"/>
          </ac:spMkLst>
        </pc:spChg>
        <pc:spChg chg="add">
          <ac:chgData name="João Augusto STASCXAK" userId="abef1b71ea8824c4" providerId="LiveId" clId="{B3CEF060-C399-441E-964C-E6D77266A458}" dt="2026-02-17T11:48:37.988" v="47" actId="26606"/>
          <ac:spMkLst>
            <pc:docMk/>
            <pc:sldMk cId="2515425074" sldId="270"/>
            <ac:spMk id="16" creationId="{B81933D1-5615-42C7-9C0B-4EB7105CCE2D}"/>
          </ac:spMkLst>
        </pc:spChg>
        <pc:spChg chg="add">
          <ac:chgData name="João Augusto STASCXAK" userId="abef1b71ea8824c4" providerId="LiveId" clId="{B3CEF060-C399-441E-964C-E6D77266A458}" dt="2026-02-17T11:48:37.988" v="47" actId="26606"/>
          <ac:spMkLst>
            <pc:docMk/>
            <pc:sldMk cId="2515425074" sldId="270"/>
            <ac:spMk id="20" creationId="{47942995-B07F-4636-9A06-C6A104B260A8}"/>
          </ac:spMkLst>
        </pc:spChg>
        <pc:spChg chg="add">
          <ac:chgData name="João Augusto STASCXAK" userId="abef1b71ea8824c4" providerId="LiveId" clId="{B3CEF060-C399-441E-964C-E6D77266A458}" dt="2026-02-17T11:48:37.988" v="47" actId="26606"/>
          <ac:spMkLst>
            <pc:docMk/>
            <pc:sldMk cId="2515425074" sldId="270"/>
            <ac:spMk id="22" creationId="{19C9EAEA-39D0-4B0E-A0EB-51E7B26740B1}"/>
          </ac:spMkLst>
        </pc:spChg>
        <pc:grpChg chg="add">
          <ac:chgData name="João Augusto STASCXAK" userId="abef1b71ea8824c4" providerId="LiveId" clId="{B3CEF060-C399-441E-964C-E6D77266A458}" dt="2026-02-17T11:48:37.988" v="47" actId="26606"/>
          <ac:grpSpMkLst>
            <pc:docMk/>
            <pc:sldMk cId="2515425074" sldId="270"/>
            <ac:grpSpMk id="21" creationId="{032D8612-31EB-44CF-A1D0-14FD4C705424}"/>
          </ac:grpSpMkLst>
        </pc:grpChg>
        <pc:picChg chg="add mod">
          <ac:chgData name="João Augusto STASCXAK" userId="abef1b71ea8824c4" providerId="LiveId" clId="{B3CEF060-C399-441E-964C-E6D77266A458}" dt="2026-02-17T11:48:37.988" v="47" actId="26606"/>
          <ac:picMkLst>
            <pc:docMk/>
            <pc:sldMk cId="2515425074" sldId="270"/>
            <ac:picMk id="4" creationId="{F887D378-F794-8EB4-8FE9-6679152FF467}"/>
          </ac:picMkLst>
        </pc:picChg>
      </pc:sldChg>
      <pc:sldChg chg="addSp delSp modSp new mod setBg modAnim">
        <pc:chgData name="João Augusto STASCXAK" userId="abef1b71ea8824c4" providerId="LiveId" clId="{B3CEF060-C399-441E-964C-E6D77266A458}" dt="2026-02-17T11:56:51.045" v="70"/>
        <pc:sldMkLst>
          <pc:docMk/>
          <pc:sldMk cId="76512289" sldId="271"/>
        </pc:sldMkLst>
        <pc:spChg chg="mod">
          <ac:chgData name="João Augusto STASCXAK" userId="abef1b71ea8824c4" providerId="LiveId" clId="{B3CEF060-C399-441E-964C-E6D77266A458}" dt="2026-02-17T11:50:49.777" v="54" actId="26606"/>
          <ac:spMkLst>
            <pc:docMk/>
            <pc:sldMk cId="76512289" sldId="271"/>
            <ac:spMk id="2" creationId="{1623BC79-3C61-03A0-5F14-778DCC6AC559}"/>
          </ac:spMkLst>
        </pc:spChg>
        <pc:spChg chg="mod">
          <ac:chgData name="João Augusto STASCXAK" userId="abef1b71ea8824c4" providerId="LiveId" clId="{B3CEF060-C399-441E-964C-E6D77266A458}" dt="2026-02-17T11:50:49.777" v="54" actId="26606"/>
          <ac:spMkLst>
            <pc:docMk/>
            <pc:sldMk cId="76512289" sldId="271"/>
            <ac:spMk id="3" creationId="{9AA93E79-907D-E2D6-41BE-140692442D11}"/>
          </ac:spMkLst>
        </pc:spChg>
        <pc:spChg chg="add">
          <ac:chgData name="João Augusto STASCXAK" userId="abef1b71ea8824c4" providerId="LiveId" clId="{B3CEF060-C399-441E-964C-E6D77266A458}" dt="2026-02-17T11:50:49.777" v="54" actId="26606"/>
          <ac:spMkLst>
            <pc:docMk/>
            <pc:sldMk cId="76512289" sldId="271"/>
            <ac:spMk id="24" creationId="{45D37F4E-DDB4-456B-97E0-9937730A039F}"/>
          </ac:spMkLst>
        </pc:spChg>
        <pc:spChg chg="add">
          <ac:chgData name="João Augusto STASCXAK" userId="abef1b71ea8824c4" providerId="LiveId" clId="{B3CEF060-C399-441E-964C-E6D77266A458}" dt="2026-02-17T11:50:49.777" v="54" actId="26606"/>
          <ac:spMkLst>
            <pc:docMk/>
            <pc:sldMk cId="76512289" sldId="271"/>
            <ac:spMk id="26" creationId="{B2DD41CD-8F47-4F56-AD12-4E2FF7696987}"/>
          </ac:spMkLst>
        </pc:spChg>
        <pc:picChg chg="add mod modCrop">
          <ac:chgData name="João Augusto STASCXAK" userId="abef1b71ea8824c4" providerId="LiveId" clId="{B3CEF060-C399-441E-964C-E6D77266A458}" dt="2026-02-17T11:50:59.334" v="55" actId="732"/>
          <ac:picMkLst>
            <pc:docMk/>
            <pc:sldMk cId="76512289" sldId="271"/>
            <ac:picMk id="4" creationId="{5AAE31C7-1AD5-D3D2-AAB8-ABA1EC44776B}"/>
          </ac:picMkLst>
        </pc:picChg>
      </pc:sldChg>
      <pc:sldChg chg="addSp delSp modSp new mod setBg modAnim">
        <pc:chgData name="João Augusto STASCXAK" userId="abef1b71ea8824c4" providerId="LiveId" clId="{B3CEF060-C399-441E-964C-E6D77266A458}" dt="2026-02-17T11:57:18.985" v="74"/>
        <pc:sldMkLst>
          <pc:docMk/>
          <pc:sldMk cId="1678376162" sldId="272"/>
        </pc:sldMkLst>
        <pc:spChg chg="mod">
          <ac:chgData name="João Augusto STASCXAK" userId="abef1b71ea8824c4" providerId="LiveId" clId="{B3CEF060-C399-441E-964C-E6D77266A458}" dt="2026-02-17T11:52:54.013" v="59" actId="26606"/>
          <ac:spMkLst>
            <pc:docMk/>
            <pc:sldMk cId="1678376162" sldId="272"/>
            <ac:spMk id="2" creationId="{4563EB66-8376-761F-F7A1-8C4A872639BA}"/>
          </ac:spMkLst>
        </pc:spChg>
        <pc:spChg chg="mod">
          <ac:chgData name="João Augusto STASCXAK" userId="abef1b71ea8824c4" providerId="LiveId" clId="{B3CEF060-C399-441E-964C-E6D77266A458}" dt="2026-02-17T11:52:54.013" v="59" actId="26606"/>
          <ac:spMkLst>
            <pc:docMk/>
            <pc:sldMk cId="1678376162" sldId="272"/>
            <ac:spMk id="3" creationId="{3372AD18-5D04-B182-7234-6F48DEFEDEA6}"/>
          </ac:spMkLst>
        </pc:spChg>
        <pc:spChg chg="add">
          <ac:chgData name="João Augusto STASCXAK" userId="abef1b71ea8824c4" providerId="LiveId" clId="{B3CEF060-C399-441E-964C-E6D77266A458}" dt="2026-02-17T11:52:54.013" v="59" actId="26606"/>
          <ac:spMkLst>
            <pc:docMk/>
            <pc:sldMk cId="1678376162" sldId="272"/>
            <ac:spMk id="21" creationId="{45D37F4E-DDB4-456B-97E0-9937730A039F}"/>
          </ac:spMkLst>
        </pc:spChg>
        <pc:spChg chg="add">
          <ac:chgData name="João Augusto STASCXAK" userId="abef1b71ea8824c4" providerId="LiveId" clId="{B3CEF060-C399-441E-964C-E6D77266A458}" dt="2026-02-17T11:52:54.013" v="59" actId="26606"/>
          <ac:spMkLst>
            <pc:docMk/>
            <pc:sldMk cId="1678376162" sldId="272"/>
            <ac:spMk id="22" creationId="{B2DD41CD-8F47-4F56-AD12-4E2FF7696987}"/>
          </ac:spMkLst>
        </pc:spChg>
        <pc:picChg chg="add mod">
          <ac:chgData name="João Augusto STASCXAK" userId="abef1b71ea8824c4" providerId="LiveId" clId="{B3CEF060-C399-441E-964C-E6D77266A458}" dt="2026-02-17T11:52:54.013" v="59" actId="26606"/>
          <ac:picMkLst>
            <pc:docMk/>
            <pc:sldMk cId="1678376162" sldId="272"/>
            <ac:picMk id="4" creationId="{191110D4-1FF4-D5E1-AB16-66839AC98157}"/>
          </ac:picMkLst>
        </pc:picChg>
      </pc:sldChg>
      <pc:sldChg chg="addSp delSp modSp new mod setBg modAnim">
        <pc:chgData name="João Augusto STASCXAK" userId="abef1b71ea8824c4" providerId="LiveId" clId="{B3CEF060-C399-441E-964C-E6D77266A458}" dt="2026-02-17T11:57:34.350" v="77"/>
        <pc:sldMkLst>
          <pc:docMk/>
          <pc:sldMk cId="4138292749" sldId="273"/>
        </pc:sldMkLst>
        <pc:spChg chg="mod">
          <ac:chgData name="João Augusto STASCXAK" userId="abef1b71ea8824c4" providerId="LiveId" clId="{B3CEF060-C399-441E-964C-E6D77266A458}" dt="2026-02-17T11:54:33.841" v="64" actId="26606"/>
          <ac:spMkLst>
            <pc:docMk/>
            <pc:sldMk cId="4138292749" sldId="273"/>
            <ac:spMk id="2" creationId="{B32F2D79-F8C1-6A48-34A3-CC57895B214B}"/>
          </ac:spMkLst>
        </pc:spChg>
        <pc:spChg chg="mod">
          <ac:chgData name="João Augusto STASCXAK" userId="abef1b71ea8824c4" providerId="LiveId" clId="{B3CEF060-C399-441E-964C-E6D77266A458}" dt="2026-02-17T11:54:33.841" v="64" actId="26606"/>
          <ac:spMkLst>
            <pc:docMk/>
            <pc:sldMk cId="4138292749" sldId="273"/>
            <ac:spMk id="3" creationId="{42F9AE56-0EA9-6C66-5E37-BEADC9B94ECC}"/>
          </ac:spMkLst>
        </pc:spChg>
        <pc:spChg chg="add">
          <ac:chgData name="João Augusto STASCXAK" userId="abef1b71ea8824c4" providerId="LiveId" clId="{B3CEF060-C399-441E-964C-E6D77266A458}" dt="2026-02-17T11:54:33.841" v="64" actId="26606"/>
          <ac:spMkLst>
            <pc:docMk/>
            <pc:sldMk cId="4138292749" sldId="273"/>
            <ac:spMk id="9" creationId="{45D37F4E-DDB4-456B-97E0-9937730A039F}"/>
          </ac:spMkLst>
        </pc:spChg>
        <pc:spChg chg="add">
          <ac:chgData name="João Augusto STASCXAK" userId="abef1b71ea8824c4" providerId="LiveId" clId="{B3CEF060-C399-441E-964C-E6D77266A458}" dt="2026-02-17T11:54:33.841" v="64" actId="26606"/>
          <ac:spMkLst>
            <pc:docMk/>
            <pc:sldMk cId="4138292749" sldId="273"/>
            <ac:spMk id="11" creationId="{B2DD41CD-8F47-4F56-AD12-4E2FF7696987}"/>
          </ac:spMkLst>
        </pc:spChg>
        <pc:picChg chg="add mod">
          <ac:chgData name="João Augusto STASCXAK" userId="abef1b71ea8824c4" providerId="LiveId" clId="{B3CEF060-C399-441E-964C-E6D77266A458}" dt="2026-02-17T11:54:33.841" v="64" actId="26606"/>
          <ac:picMkLst>
            <pc:docMk/>
            <pc:sldMk cId="4138292749" sldId="273"/>
            <ac:picMk id="4" creationId="{7454A021-7D6E-7F1B-7ACF-84A910FA4A8B}"/>
          </ac:picMkLst>
        </pc:picChg>
      </pc:sldChg>
      <pc:sldChg chg="addSp modSp new mod setBg">
        <pc:chgData name="João Augusto STASCXAK" userId="abef1b71ea8824c4" providerId="LiveId" clId="{B3CEF060-C399-441E-964C-E6D77266A458}" dt="2026-02-17T12:27:49.769" v="89" actId="26606"/>
        <pc:sldMkLst>
          <pc:docMk/>
          <pc:sldMk cId="103905149" sldId="274"/>
        </pc:sldMkLst>
        <pc:spChg chg="mod">
          <ac:chgData name="João Augusto STASCXAK" userId="abef1b71ea8824c4" providerId="LiveId" clId="{B3CEF060-C399-441E-964C-E6D77266A458}" dt="2026-02-17T12:27:49.769" v="89" actId="26606"/>
          <ac:spMkLst>
            <pc:docMk/>
            <pc:sldMk cId="103905149" sldId="274"/>
            <ac:spMk id="2" creationId="{0E8B2280-3F38-D870-D415-F403708F5DCF}"/>
          </ac:spMkLst>
        </pc:spChg>
        <pc:spChg chg="mod">
          <ac:chgData name="João Augusto STASCXAK" userId="abef1b71ea8824c4" providerId="LiveId" clId="{B3CEF060-C399-441E-964C-E6D77266A458}" dt="2026-02-17T12:27:49.769" v="89" actId="26606"/>
          <ac:spMkLst>
            <pc:docMk/>
            <pc:sldMk cId="103905149" sldId="274"/>
            <ac:spMk id="3" creationId="{2A7D30CA-9D79-1F41-33EB-621E5BB7A66F}"/>
          </ac:spMkLst>
        </pc:spChg>
        <pc:spChg chg="add">
          <ac:chgData name="João Augusto STASCXAK" userId="abef1b71ea8824c4" providerId="LiveId" clId="{B3CEF060-C399-441E-964C-E6D77266A458}" dt="2026-02-17T12:27:49.769" v="89" actId="26606"/>
          <ac:spMkLst>
            <pc:docMk/>
            <pc:sldMk cId="103905149" sldId="274"/>
            <ac:spMk id="9" creationId="{201CC55D-ED54-4C5C-95E6-10947BD1103B}"/>
          </ac:spMkLst>
        </pc:spChg>
        <pc:spChg chg="add">
          <ac:chgData name="João Augusto STASCXAK" userId="abef1b71ea8824c4" providerId="LiveId" clId="{B3CEF060-C399-441E-964C-E6D77266A458}" dt="2026-02-17T12:27:49.769" v="89" actId="26606"/>
          <ac:spMkLst>
            <pc:docMk/>
            <pc:sldMk cId="103905149" sldId="274"/>
            <ac:spMk id="15" creationId="{3873B707-463F-40B0-8227-E8CC6C67EB25}"/>
          </ac:spMkLst>
        </pc:spChg>
        <pc:spChg chg="add">
          <ac:chgData name="João Augusto STASCXAK" userId="abef1b71ea8824c4" providerId="LiveId" clId="{B3CEF060-C399-441E-964C-E6D77266A458}" dt="2026-02-17T12:27:49.769" v="89" actId="26606"/>
          <ac:spMkLst>
            <pc:docMk/>
            <pc:sldMk cId="103905149" sldId="274"/>
            <ac:spMk id="17" creationId="{C13237C8-E62C-4F0D-A318-BD6FB6C2D138}"/>
          </ac:spMkLst>
        </pc:spChg>
        <pc:spChg chg="add">
          <ac:chgData name="João Augusto STASCXAK" userId="abef1b71ea8824c4" providerId="LiveId" clId="{B3CEF060-C399-441E-964C-E6D77266A458}" dt="2026-02-17T12:27:49.769" v="89" actId="26606"/>
          <ac:spMkLst>
            <pc:docMk/>
            <pc:sldMk cId="103905149" sldId="274"/>
            <ac:spMk id="19" creationId="{19C9EAEA-39D0-4B0E-A0EB-51E7B26740B1}"/>
          </ac:spMkLst>
        </pc:spChg>
        <pc:grpChg chg="add">
          <ac:chgData name="João Augusto STASCXAK" userId="abef1b71ea8824c4" providerId="LiveId" clId="{B3CEF060-C399-441E-964C-E6D77266A458}" dt="2026-02-17T12:27:49.769" v="89" actId="26606"/>
          <ac:grpSpMkLst>
            <pc:docMk/>
            <pc:sldMk cId="103905149" sldId="274"/>
            <ac:grpSpMk id="11" creationId="{1DE889C7-FAD6-4397-98E2-05D503484459}"/>
          </ac:grpSpMkLst>
        </pc:grpChg>
        <pc:picChg chg="add mod">
          <ac:chgData name="João Augusto STASCXAK" userId="abef1b71ea8824c4" providerId="LiveId" clId="{B3CEF060-C399-441E-964C-E6D77266A458}" dt="2026-02-17T12:27:49.769" v="89" actId="26606"/>
          <ac:picMkLst>
            <pc:docMk/>
            <pc:sldMk cId="103905149" sldId="274"/>
            <ac:picMk id="4" creationId="{A61F64D0-FA29-50F1-BBC5-11C83CB6663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1474E5-A7B9-40F6-B1DE-2121DF34BD9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40E9253-B931-447C-915E-6E915E163A3C}">
      <dgm:prSet/>
      <dgm:spPr/>
      <dgm:t>
        <a:bodyPr/>
        <a:lstStyle/>
        <a:p>
          <a:r>
            <a:rPr lang="pt-PT" dirty="0"/>
            <a:t>FORMAÇÃO DA CAMPANHA DA FRATERNIDADE 2026</a:t>
          </a:r>
          <a:endParaRPr lang="pt-BR" dirty="0"/>
        </a:p>
      </dgm:t>
    </dgm:pt>
    <dgm:pt modelId="{0FA49A56-4219-41CE-9DBD-9A29FAE43FA5}" type="parTrans" cxnId="{21CB9F2F-BBE8-4FB2-BCB6-33481776A999}">
      <dgm:prSet/>
      <dgm:spPr/>
      <dgm:t>
        <a:bodyPr/>
        <a:lstStyle/>
        <a:p>
          <a:endParaRPr lang="pt-BR"/>
        </a:p>
      </dgm:t>
    </dgm:pt>
    <dgm:pt modelId="{F71B8360-C5AF-4D35-AE9B-58BC6F4D1CD3}" type="sibTrans" cxnId="{21CB9F2F-BBE8-4FB2-BCB6-33481776A999}">
      <dgm:prSet/>
      <dgm:spPr/>
      <dgm:t>
        <a:bodyPr/>
        <a:lstStyle/>
        <a:p>
          <a:endParaRPr lang="pt-BR"/>
        </a:p>
      </dgm:t>
    </dgm:pt>
    <dgm:pt modelId="{18EC48FE-D403-4074-B16E-C14A2AC2EA6D}" type="pres">
      <dgm:prSet presAssocID="{161474E5-A7B9-40F6-B1DE-2121DF34BD94}" presName="linearFlow" presStyleCnt="0">
        <dgm:presLayoutVars>
          <dgm:dir/>
          <dgm:resizeHandles val="exact"/>
        </dgm:presLayoutVars>
      </dgm:prSet>
      <dgm:spPr/>
    </dgm:pt>
    <dgm:pt modelId="{00E2CC33-D7B8-45E5-9375-0A50996B1C6D}" type="pres">
      <dgm:prSet presAssocID="{440E9253-B931-447C-915E-6E915E163A3C}" presName="composite" presStyleCnt="0"/>
      <dgm:spPr/>
    </dgm:pt>
    <dgm:pt modelId="{9CEAAF0F-8E57-4910-B839-F36F1EDCB838}" type="pres">
      <dgm:prSet presAssocID="{440E9253-B931-447C-915E-6E915E163A3C}" presName="imgShp" presStyleLbl="fgImgPlace1" presStyleIdx="0" presStyleCnt="1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929B31C-2843-4CA8-8346-7F9C360DE890}" type="pres">
      <dgm:prSet presAssocID="{440E9253-B931-447C-915E-6E915E163A3C}" presName="txShp" presStyleLbl="node1" presStyleIdx="0" presStyleCnt="1">
        <dgm:presLayoutVars>
          <dgm:bulletEnabled val="1"/>
        </dgm:presLayoutVars>
      </dgm:prSet>
      <dgm:spPr/>
    </dgm:pt>
  </dgm:ptLst>
  <dgm:cxnLst>
    <dgm:cxn modelId="{7AE3802B-4A30-4AC1-8E5D-0B05BBBEFDAA}" type="presOf" srcId="{440E9253-B931-447C-915E-6E915E163A3C}" destId="{4929B31C-2843-4CA8-8346-7F9C360DE890}" srcOrd="0" destOrd="0" presId="urn:microsoft.com/office/officeart/2005/8/layout/vList3"/>
    <dgm:cxn modelId="{21CB9F2F-BBE8-4FB2-BCB6-33481776A999}" srcId="{161474E5-A7B9-40F6-B1DE-2121DF34BD94}" destId="{440E9253-B931-447C-915E-6E915E163A3C}" srcOrd="0" destOrd="0" parTransId="{0FA49A56-4219-41CE-9DBD-9A29FAE43FA5}" sibTransId="{F71B8360-C5AF-4D35-AE9B-58BC6F4D1CD3}"/>
    <dgm:cxn modelId="{535A83C9-C2BA-44B0-A43D-66A2B7DC6BF7}" type="presOf" srcId="{161474E5-A7B9-40F6-B1DE-2121DF34BD94}" destId="{18EC48FE-D403-4074-B16E-C14A2AC2EA6D}" srcOrd="0" destOrd="0" presId="urn:microsoft.com/office/officeart/2005/8/layout/vList3"/>
    <dgm:cxn modelId="{AE784C72-18AD-40A8-8D9B-B6712AC378E7}" type="presParOf" srcId="{18EC48FE-D403-4074-B16E-C14A2AC2EA6D}" destId="{00E2CC33-D7B8-45E5-9375-0A50996B1C6D}" srcOrd="0" destOrd="0" presId="urn:microsoft.com/office/officeart/2005/8/layout/vList3"/>
    <dgm:cxn modelId="{5619760C-410E-4EAD-8859-367D9527DD86}" type="presParOf" srcId="{00E2CC33-D7B8-45E5-9375-0A50996B1C6D}" destId="{9CEAAF0F-8E57-4910-B839-F36F1EDCB838}" srcOrd="0" destOrd="0" presId="urn:microsoft.com/office/officeart/2005/8/layout/vList3"/>
    <dgm:cxn modelId="{26A911C1-D717-485D-B60C-2F20AEA90C31}" type="presParOf" srcId="{00E2CC33-D7B8-45E5-9375-0A50996B1C6D}" destId="{4929B31C-2843-4CA8-8346-7F9C360DE89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E8F6557-254E-4F79-ABAE-4FF6A0853B0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7C3C9B94-E9B2-4573-B1EE-BCC251F4A16E}">
      <dgm:prSet/>
      <dgm:spPr/>
      <dgm:t>
        <a:bodyPr/>
        <a:lstStyle/>
        <a:p>
          <a:r>
            <a:rPr lang="pt-PT" b="1"/>
            <a:t>A fé ilumina</a:t>
          </a:r>
          <a:endParaRPr lang="pt-BR"/>
        </a:p>
      </dgm:t>
    </dgm:pt>
    <dgm:pt modelId="{BE5FE5C6-9BD5-4470-92DE-81F04E2B7A19}" type="parTrans" cxnId="{510C3A26-3AE6-4AB9-B9FB-5F606B7B2CB0}">
      <dgm:prSet/>
      <dgm:spPr/>
      <dgm:t>
        <a:bodyPr/>
        <a:lstStyle/>
        <a:p>
          <a:endParaRPr lang="pt-BR"/>
        </a:p>
      </dgm:t>
    </dgm:pt>
    <dgm:pt modelId="{BEAF2CEE-8474-4F71-AB6F-7EF2EF5EBF4C}" type="sibTrans" cxnId="{510C3A26-3AE6-4AB9-B9FB-5F606B7B2CB0}">
      <dgm:prSet/>
      <dgm:spPr/>
      <dgm:t>
        <a:bodyPr/>
        <a:lstStyle/>
        <a:p>
          <a:endParaRPr lang="pt-BR"/>
        </a:p>
      </dgm:t>
    </dgm:pt>
    <dgm:pt modelId="{917DE706-36FB-4DE6-AA53-ED7347ED303B}" type="pres">
      <dgm:prSet presAssocID="{EE8F6557-254E-4F79-ABAE-4FF6A0853B0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03F68A1-F237-412D-B6F9-5E3B05CDD907}" type="pres">
      <dgm:prSet presAssocID="{7C3C9B94-E9B2-4573-B1EE-BCC251F4A16E}" presName="root" presStyleCnt="0"/>
      <dgm:spPr/>
    </dgm:pt>
    <dgm:pt modelId="{C5455AAE-8131-40EC-AB99-F9895F6A1EC1}" type="pres">
      <dgm:prSet presAssocID="{7C3C9B94-E9B2-4573-B1EE-BCC251F4A16E}" presName="rootComposite" presStyleCnt="0"/>
      <dgm:spPr/>
    </dgm:pt>
    <dgm:pt modelId="{8155ED11-ACE0-4FA8-8A2C-3CBA7AB8C0AE}" type="pres">
      <dgm:prSet presAssocID="{7C3C9B94-E9B2-4573-B1EE-BCC251F4A16E}" presName="rootText" presStyleLbl="node1" presStyleIdx="0" presStyleCnt="1"/>
      <dgm:spPr/>
    </dgm:pt>
    <dgm:pt modelId="{3E68504A-C204-4087-A2A4-32BF83779E3C}" type="pres">
      <dgm:prSet presAssocID="{7C3C9B94-E9B2-4573-B1EE-BCC251F4A16E}" presName="rootConnector" presStyleLbl="node1" presStyleIdx="0" presStyleCnt="1"/>
      <dgm:spPr/>
    </dgm:pt>
    <dgm:pt modelId="{3EBA12BC-6886-4C02-9797-5F4BF9BEABD8}" type="pres">
      <dgm:prSet presAssocID="{7C3C9B94-E9B2-4573-B1EE-BCC251F4A16E}" presName="childShape" presStyleCnt="0"/>
      <dgm:spPr/>
    </dgm:pt>
  </dgm:ptLst>
  <dgm:cxnLst>
    <dgm:cxn modelId="{510C3A26-3AE6-4AB9-B9FB-5F606B7B2CB0}" srcId="{EE8F6557-254E-4F79-ABAE-4FF6A0853B0F}" destId="{7C3C9B94-E9B2-4573-B1EE-BCC251F4A16E}" srcOrd="0" destOrd="0" parTransId="{BE5FE5C6-9BD5-4470-92DE-81F04E2B7A19}" sibTransId="{BEAF2CEE-8474-4F71-AB6F-7EF2EF5EBF4C}"/>
    <dgm:cxn modelId="{B136805A-64A5-4D0B-AEE5-9E02B7D2261B}" type="presOf" srcId="{7C3C9B94-E9B2-4573-B1EE-BCC251F4A16E}" destId="{3E68504A-C204-4087-A2A4-32BF83779E3C}" srcOrd="1" destOrd="0" presId="urn:microsoft.com/office/officeart/2005/8/layout/hierarchy3"/>
    <dgm:cxn modelId="{15804CE1-4B5B-437A-B6DE-E7E27CFCA8AC}" type="presOf" srcId="{7C3C9B94-E9B2-4573-B1EE-BCC251F4A16E}" destId="{8155ED11-ACE0-4FA8-8A2C-3CBA7AB8C0AE}" srcOrd="0" destOrd="0" presId="urn:microsoft.com/office/officeart/2005/8/layout/hierarchy3"/>
    <dgm:cxn modelId="{AF1AD5E6-D030-4C99-BA76-7FC73EFEA337}" type="presOf" srcId="{EE8F6557-254E-4F79-ABAE-4FF6A0853B0F}" destId="{917DE706-36FB-4DE6-AA53-ED7347ED303B}" srcOrd="0" destOrd="0" presId="urn:microsoft.com/office/officeart/2005/8/layout/hierarchy3"/>
    <dgm:cxn modelId="{57C2EEC7-7E7E-447F-A704-7BC5801B9B2B}" type="presParOf" srcId="{917DE706-36FB-4DE6-AA53-ED7347ED303B}" destId="{003F68A1-F237-412D-B6F9-5E3B05CDD907}" srcOrd="0" destOrd="0" presId="urn:microsoft.com/office/officeart/2005/8/layout/hierarchy3"/>
    <dgm:cxn modelId="{30C273E4-CCC9-41A4-8DB6-8444F8BA369B}" type="presParOf" srcId="{003F68A1-F237-412D-B6F9-5E3B05CDD907}" destId="{C5455AAE-8131-40EC-AB99-F9895F6A1EC1}" srcOrd="0" destOrd="0" presId="urn:microsoft.com/office/officeart/2005/8/layout/hierarchy3"/>
    <dgm:cxn modelId="{7A65D661-CEDA-48E5-AAD2-D65FAD9BA267}" type="presParOf" srcId="{C5455AAE-8131-40EC-AB99-F9895F6A1EC1}" destId="{8155ED11-ACE0-4FA8-8A2C-3CBA7AB8C0AE}" srcOrd="0" destOrd="0" presId="urn:microsoft.com/office/officeart/2005/8/layout/hierarchy3"/>
    <dgm:cxn modelId="{519BFEDF-8B6C-4B6E-B55E-3789571388FA}" type="presParOf" srcId="{C5455AAE-8131-40EC-AB99-F9895F6A1EC1}" destId="{3E68504A-C204-4087-A2A4-32BF83779E3C}" srcOrd="1" destOrd="0" presId="urn:microsoft.com/office/officeart/2005/8/layout/hierarchy3"/>
    <dgm:cxn modelId="{54B87E95-96A2-4977-8AAD-0F435A0CC3BF}" type="presParOf" srcId="{003F68A1-F237-412D-B6F9-5E3B05CDD907}" destId="{3EBA12BC-6886-4C02-9797-5F4BF9BEABD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3744788-C64E-469E-B877-07A62139E8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33343E30-DF72-41F7-9AFB-01A1D379A70D}">
      <dgm:prSet/>
      <dgm:spPr/>
      <dgm:t>
        <a:bodyPr/>
        <a:lstStyle/>
        <a:p>
          <a:r>
            <a:rPr lang="en-US" dirty="0"/>
            <a:t>Povo de Deus </a:t>
          </a:r>
          <a:r>
            <a:rPr lang="en-US" dirty="0" err="1"/>
            <a:t>teve</a:t>
          </a:r>
          <a:r>
            <a:rPr lang="en-US" dirty="0"/>
            <a:t> </a:t>
          </a:r>
          <a:r>
            <a:rPr lang="en-US" dirty="0" err="1"/>
            <a:t>necessidade</a:t>
          </a:r>
          <a:r>
            <a:rPr lang="en-US" dirty="0"/>
            <a:t> de </a:t>
          </a:r>
          <a:r>
            <a:rPr lang="en-US" dirty="0" err="1"/>
            <a:t>uma</a:t>
          </a:r>
          <a:r>
            <a:rPr lang="en-US" dirty="0"/>
            <a:t> “</a:t>
          </a:r>
          <a:r>
            <a:rPr lang="en-US" dirty="0" err="1"/>
            <a:t>Moradia</a:t>
          </a:r>
          <a:r>
            <a:rPr lang="en-US" dirty="0"/>
            <a:t>”</a:t>
          </a:r>
          <a:endParaRPr lang="pt-BR" dirty="0"/>
        </a:p>
      </dgm:t>
    </dgm:pt>
    <dgm:pt modelId="{E20540E5-9E98-412D-8328-1CB517340ACE}" type="parTrans" cxnId="{CA1B7BAE-B21F-48CC-BF49-4741AA8FAAC1}">
      <dgm:prSet/>
      <dgm:spPr/>
      <dgm:t>
        <a:bodyPr/>
        <a:lstStyle/>
        <a:p>
          <a:endParaRPr lang="pt-BR"/>
        </a:p>
      </dgm:t>
    </dgm:pt>
    <dgm:pt modelId="{6B484D6E-ECDE-4F66-B529-BE848D81E3D0}" type="sibTrans" cxnId="{CA1B7BAE-B21F-48CC-BF49-4741AA8FAAC1}">
      <dgm:prSet/>
      <dgm:spPr/>
      <dgm:t>
        <a:bodyPr/>
        <a:lstStyle/>
        <a:p>
          <a:endParaRPr lang="pt-BR"/>
        </a:p>
      </dgm:t>
    </dgm:pt>
    <dgm:pt modelId="{215F1567-0183-4991-8341-C36EC0101E16}" type="pres">
      <dgm:prSet presAssocID="{D3744788-C64E-469E-B877-07A62139E8F6}" presName="linear" presStyleCnt="0">
        <dgm:presLayoutVars>
          <dgm:animLvl val="lvl"/>
          <dgm:resizeHandles val="exact"/>
        </dgm:presLayoutVars>
      </dgm:prSet>
      <dgm:spPr/>
    </dgm:pt>
    <dgm:pt modelId="{49247A10-6F01-46E7-87DF-6BF6239A76B7}" type="pres">
      <dgm:prSet presAssocID="{33343E30-DF72-41F7-9AFB-01A1D379A70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F813E1E-6B33-4B3D-9C68-07A8870658E4}" type="presOf" srcId="{D3744788-C64E-469E-B877-07A62139E8F6}" destId="{215F1567-0183-4991-8341-C36EC0101E16}" srcOrd="0" destOrd="0" presId="urn:microsoft.com/office/officeart/2005/8/layout/vList2"/>
    <dgm:cxn modelId="{38317E25-B6F5-436E-901A-8AACCB53AD30}" type="presOf" srcId="{33343E30-DF72-41F7-9AFB-01A1D379A70D}" destId="{49247A10-6F01-46E7-87DF-6BF6239A76B7}" srcOrd="0" destOrd="0" presId="urn:microsoft.com/office/officeart/2005/8/layout/vList2"/>
    <dgm:cxn modelId="{CA1B7BAE-B21F-48CC-BF49-4741AA8FAAC1}" srcId="{D3744788-C64E-469E-B877-07A62139E8F6}" destId="{33343E30-DF72-41F7-9AFB-01A1D379A70D}" srcOrd="0" destOrd="0" parTransId="{E20540E5-9E98-412D-8328-1CB517340ACE}" sibTransId="{6B484D6E-ECDE-4F66-B529-BE848D81E3D0}"/>
    <dgm:cxn modelId="{7E56ABD3-CD09-4C36-ABA4-C1F22CCF29CE}" type="presParOf" srcId="{215F1567-0183-4991-8341-C36EC0101E16}" destId="{49247A10-6F01-46E7-87DF-6BF6239A76B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6FDEF8-8908-4605-8BC2-20CC10ECBBA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68CB344-3A4A-413B-8A4C-72C4AD9F7980}">
      <dgm:prSet/>
      <dgm:spPr/>
      <dgm:t>
        <a:bodyPr/>
        <a:lstStyle/>
        <a:p>
          <a:r>
            <a:rPr lang="pt-PT" dirty="0"/>
            <a:t>No AT, a habitação do povo por excelência, também adotada por Deus no caminho do deserto, é a tenda. </a:t>
          </a:r>
          <a:r>
            <a:rPr lang="pt-PT"/>
            <a:t>Ao assumir nossa humanidade e morar entre nós (Jo 1,14), Jesus, o Verbo Divino, entra nessa morada, símbolo da fragilidade humana que hoje se revela também na precariedade das habitações.</a:t>
          </a:r>
          <a:endParaRPr lang="pt-BR" dirty="0"/>
        </a:p>
      </dgm:t>
    </dgm:pt>
    <dgm:pt modelId="{EF95339D-7751-4518-84A4-F1BD79A4104E}" type="parTrans" cxnId="{BB2C21EB-8A7D-4B71-A76C-DC353EB10765}">
      <dgm:prSet/>
      <dgm:spPr/>
      <dgm:t>
        <a:bodyPr/>
        <a:lstStyle/>
        <a:p>
          <a:endParaRPr lang="pt-BR"/>
        </a:p>
      </dgm:t>
    </dgm:pt>
    <dgm:pt modelId="{316F5E01-65CC-4708-B68B-BEA4B1EAA02B}" type="sibTrans" cxnId="{BB2C21EB-8A7D-4B71-A76C-DC353EB10765}">
      <dgm:prSet/>
      <dgm:spPr/>
      <dgm:t>
        <a:bodyPr/>
        <a:lstStyle/>
        <a:p>
          <a:endParaRPr lang="pt-BR"/>
        </a:p>
      </dgm:t>
    </dgm:pt>
    <dgm:pt modelId="{DCD3A6A7-1688-4F42-AD71-AB37C19CF396}" type="pres">
      <dgm:prSet presAssocID="{EB6FDEF8-8908-4605-8BC2-20CC10ECBBAC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073DD49-C9D2-49FF-8785-61AB8F263A94}" type="pres">
      <dgm:prSet presAssocID="{E68CB344-3A4A-413B-8A4C-72C4AD9F7980}" presName="circle1" presStyleLbl="node1" presStyleIdx="0" presStyleCnt="1" custLinFactNeighborX="261" custLinFactNeighborY="504"/>
      <dgm:spPr/>
    </dgm:pt>
    <dgm:pt modelId="{7448C30E-8FB0-4650-8137-4C5C36154E36}" type="pres">
      <dgm:prSet presAssocID="{E68CB344-3A4A-413B-8A4C-72C4AD9F7980}" presName="space" presStyleCnt="0"/>
      <dgm:spPr/>
    </dgm:pt>
    <dgm:pt modelId="{1B7472C4-5E39-4F20-ADC4-E3A3FA6E990A}" type="pres">
      <dgm:prSet presAssocID="{E68CB344-3A4A-413B-8A4C-72C4AD9F7980}" presName="rect1" presStyleLbl="alignAcc1" presStyleIdx="0" presStyleCnt="1" custScaleX="113250" custScaleY="159322"/>
      <dgm:spPr/>
    </dgm:pt>
    <dgm:pt modelId="{6FEB68C7-264D-4A30-87DC-D1184567E595}" type="pres">
      <dgm:prSet presAssocID="{E68CB344-3A4A-413B-8A4C-72C4AD9F7980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D722BC02-F6A8-45AE-9280-0B0EBE24277D}" type="presOf" srcId="{E68CB344-3A4A-413B-8A4C-72C4AD9F7980}" destId="{6FEB68C7-264D-4A30-87DC-D1184567E595}" srcOrd="1" destOrd="0" presId="urn:microsoft.com/office/officeart/2005/8/layout/target3"/>
    <dgm:cxn modelId="{01E39C97-A756-4470-87BC-0DAF15D33999}" type="presOf" srcId="{EB6FDEF8-8908-4605-8BC2-20CC10ECBBAC}" destId="{DCD3A6A7-1688-4F42-AD71-AB37C19CF396}" srcOrd="0" destOrd="0" presId="urn:microsoft.com/office/officeart/2005/8/layout/target3"/>
    <dgm:cxn modelId="{A37B7ACD-9891-416F-B223-33DC581599D8}" type="presOf" srcId="{E68CB344-3A4A-413B-8A4C-72C4AD9F7980}" destId="{1B7472C4-5E39-4F20-ADC4-E3A3FA6E990A}" srcOrd="0" destOrd="0" presId="urn:microsoft.com/office/officeart/2005/8/layout/target3"/>
    <dgm:cxn modelId="{BB2C21EB-8A7D-4B71-A76C-DC353EB10765}" srcId="{EB6FDEF8-8908-4605-8BC2-20CC10ECBBAC}" destId="{E68CB344-3A4A-413B-8A4C-72C4AD9F7980}" srcOrd="0" destOrd="0" parTransId="{EF95339D-7751-4518-84A4-F1BD79A4104E}" sibTransId="{316F5E01-65CC-4708-B68B-BEA4B1EAA02B}"/>
    <dgm:cxn modelId="{9677840C-762A-431F-A457-F94C48B44682}" type="presParOf" srcId="{DCD3A6A7-1688-4F42-AD71-AB37C19CF396}" destId="{D073DD49-C9D2-49FF-8785-61AB8F263A94}" srcOrd="0" destOrd="0" presId="urn:microsoft.com/office/officeart/2005/8/layout/target3"/>
    <dgm:cxn modelId="{D246C20C-525F-4517-8DB7-235CBFF0DF84}" type="presParOf" srcId="{DCD3A6A7-1688-4F42-AD71-AB37C19CF396}" destId="{7448C30E-8FB0-4650-8137-4C5C36154E36}" srcOrd="1" destOrd="0" presId="urn:microsoft.com/office/officeart/2005/8/layout/target3"/>
    <dgm:cxn modelId="{34308981-868D-46D7-9762-386715A3345D}" type="presParOf" srcId="{DCD3A6A7-1688-4F42-AD71-AB37C19CF396}" destId="{1B7472C4-5E39-4F20-ADC4-E3A3FA6E990A}" srcOrd="2" destOrd="0" presId="urn:microsoft.com/office/officeart/2005/8/layout/target3"/>
    <dgm:cxn modelId="{6B28928D-58DA-4F90-A5AB-89F95A2C3357}" type="presParOf" srcId="{DCD3A6A7-1688-4F42-AD71-AB37C19CF396}" destId="{6FEB68C7-264D-4A30-87DC-D1184567E595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24F32F0-8ACC-495E-A01C-7201C3D619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2813096F-3F24-426D-A493-166D80BC83DA}">
      <dgm:prSet/>
      <dgm:spPr/>
      <dgm:t>
        <a:bodyPr/>
        <a:lstStyle/>
        <a:p>
          <a:r>
            <a:rPr lang="pt-PT" b="1"/>
            <a:t>Denúncia de injustiças estruturais:</a:t>
          </a:r>
          <a:endParaRPr lang="pt-BR"/>
        </a:p>
      </dgm:t>
    </dgm:pt>
    <dgm:pt modelId="{5F93F7A1-6DF6-49BA-A2CE-42B8FD4047E4}" type="parTrans" cxnId="{62477FE4-C367-4475-AD51-8B9FB89D94A0}">
      <dgm:prSet/>
      <dgm:spPr/>
      <dgm:t>
        <a:bodyPr/>
        <a:lstStyle/>
        <a:p>
          <a:endParaRPr lang="pt-BR"/>
        </a:p>
      </dgm:t>
    </dgm:pt>
    <dgm:pt modelId="{0D885839-FA7B-45A5-B6B3-52328828A6CE}" type="sibTrans" cxnId="{62477FE4-C367-4475-AD51-8B9FB89D94A0}">
      <dgm:prSet/>
      <dgm:spPr/>
      <dgm:t>
        <a:bodyPr/>
        <a:lstStyle/>
        <a:p>
          <a:endParaRPr lang="pt-BR"/>
        </a:p>
      </dgm:t>
    </dgm:pt>
    <dgm:pt modelId="{31FE6A21-FB66-4A4D-9A8A-7106A7B63C03}" type="pres">
      <dgm:prSet presAssocID="{024F32F0-8ACC-495E-A01C-7201C3D61997}" presName="linear" presStyleCnt="0">
        <dgm:presLayoutVars>
          <dgm:animLvl val="lvl"/>
          <dgm:resizeHandles val="exact"/>
        </dgm:presLayoutVars>
      </dgm:prSet>
      <dgm:spPr/>
    </dgm:pt>
    <dgm:pt modelId="{A9A0ACCB-2A7C-4665-9D19-38E15EE21042}" type="pres">
      <dgm:prSet presAssocID="{2813096F-3F24-426D-A493-166D80BC83D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213CF92-CBAE-4F59-A4B8-F9F94BAFAEEC}" type="presOf" srcId="{2813096F-3F24-426D-A493-166D80BC83DA}" destId="{A9A0ACCB-2A7C-4665-9D19-38E15EE21042}" srcOrd="0" destOrd="0" presId="urn:microsoft.com/office/officeart/2005/8/layout/vList2"/>
    <dgm:cxn modelId="{032E1CDE-9656-41C1-B43B-775A2E75EDDB}" type="presOf" srcId="{024F32F0-8ACC-495E-A01C-7201C3D61997}" destId="{31FE6A21-FB66-4A4D-9A8A-7106A7B63C03}" srcOrd="0" destOrd="0" presId="urn:microsoft.com/office/officeart/2005/8/layout/vList2"/>
    <dgm:cxn modelId="{62477FE4-C367-4475-AD51-8B9FB89D94A0}" srcId="{024F32F0-8ACC-495E-A01C-7201C3D61997}" destId="{2813096F-3F24-426D-A493-166D80BC83DA}" srcOrd="0" destOrd="0" parTransId="{5F93F7A1-6DF6-49BA-A2CE-42B8FD4047E4}" sibTransId="{0D885839-FA7B-45A5-B6B3-52328828A6CE}"/>
    <dgm:cxn modelId="{58AA6861-8050-42F4-AB83-A09B88B29F59}" type="presParOf" srcId="{31FE6A21-FB66-4A4D-9A8A-7106A7B63C03}" destId="{A9A0ACCB-2A7C-4665-9D19-38E15EE2104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C466244-9E2A-488D-AC4F-06E6C568183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6CE3641A-69A0-4655-A3A2-223BA7C1E533}">
      <dgm:prSet custT="1"/>
      <dgm:spPr/>
      <dgm:t>
        <a:bodyPr/>
        <a:lstStyle/>
        <a:p>
          <a:r>
            <a:rPr lang="pt-PT" sz="2800" dirty="0"/>
            <a:t>O documento direciona a ação dos cristãos a reconhecer e denunciar estruturas que negam a moradia digna (</a:t>
          </a:r>
          <a:r>
            <a:rPr lang="pt-PT" sz="2800" b="1" dirty="0"/>
            <a:t>desigualdades sociais, ausência de políticas públicas, exclusão urbana</a:t>
          </a:r>
          <a:r>
            <a:rPr lang="pt-PT" sz="2800" dirty="0"/>
            <a:t>), visto que isso afronta a dignidade humana. </a:t>
          </a:r>
          <a:endParaRPr lang="pt-BR" sz="2800" dirty="0"/>
        </a:p>
      </dgm:t>
    </dgm:pt>
    <dgm:pt modelId="{8EC4FD57-9401-49FF-AA58-57A63E1932BE}" type="parTrans" cxnId="{12D99462-A65E-4E1A-BD2F-58F407FB30BD}">
      <dgm:prSet/>
      <dgm:spPr/>
      <dgm:t>
        <a:bodyPr/>
        <a:lstStyle/>
        <a:p>
          <a:endParaRPr lang="pt-BR"/>
        </a:p>
      </dgm:t>
    </dgm:pt>
    <dgm:pt modelId="{104AF8E2-E1C4-4784-86C3-1459069045A8}" type="sibTrans" cxnId="{12D99462-A65E-4E1A-BD2F-58F407FB30BD}">
      <dgm:prSet/>
      <dgm:spPr/>
      <dgm:t>
        <a:bodyPr/>
        <a:lstStyle/>
        <a:p>
          <a:endParaRPr lang="pt-BR"/>
        </a:p>
      </dgm:t>
    </dgm:pt>
    <dgm:pt modelId="{D1BD4AF6-6B11-4DB9-AF24-451469247367}" type="pres">
      <dgm:prSet presAssocID="{AC466244-9E2A-488D-AC4F-06E6C568183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76B4D00-DC54-437D-8627-08421D8ECC7A}" type="pres">
      <dgm:prSet presAssocID="{6CE3641A-69A0-4655-A3A2-223BA7C1E533}" presName="circle1" presStyleLbl="node1" presStyleIdx="0" presStyleCnt="1"/>
      <dgm:spPr/>
    </dgm:pt>
    <dgm:pt modelId="{C796DB27-6B21-4CC7-8635-95B8CC3611B2}" type="pres">
      <dgm:prSet presAssocID="{6CE3641A-69A0-4655-A3A2-223BA7C1E533}" presName="space" presStyleCnt="0"/>
      <dgm:spPr/>
    </dgm:pt>
    <dgm:pt modelId="{C4B741F2-30E0-4C75-85CE-FFEA3CCE151D}" type="pres">
      <dgm:prSet presAssocID="{6CE3641A-69A0-4655-A3A2-223BA7C1E533}" presName="rect1" presStyleLbl="alignAcc1" presStyleIdx="0" presStyleCnt="1"/>
      <dgm:spPr/>
    </dgm:pt>
    <dgm:pt modelId="{9A9CC2DD-EF57-47F9-886B-D836E738CE90}" type="pres">
      <dgm:prSet presAssocID="{6CE3641A-69A0-4655-A3A2-223BA7C1E533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12D99462-A65E-4E1A-BD2F-58F407FB30BD}" srcId="{AC466244-9E2A-488D-AC4F-06E6C568183B}" destId="{6CE3641A-69A0-4655-A3A2-223BA7C1E533}" srcOrd="0" destOrd="0" parTransId="{8EC4FD57-9401-49FF-AA58-57A63E1932BE}" sibTransId="{104AF8E2-E1C4-4784-86C3-1459069045A8}"/>
    <dgm:cxn modelId="{00A94351-D47D-4878-8DE0-4CF39722AC4A}" type="presOf" srcId="{6CE3641A-69A0-4655-A3A2-223BA7C1E533}" destId="{9A9CC2DD-EF57-47F9-886B-D836E738CE90}" srcOrd="1" destOrd="0" presId="urn:microsoft.com/office/officeart/2005/8/layout/target3"/>
    <dgm:cxn modelId="{9B567BFC-CD7A-4E75-9DCB-FCF54E5DEB83}" type="presOf" srcId="{AC466244-9E2A-488D-AC4F-06E6C568183B}" destId="{D1BD4AF6-6B11-4DB9-AF24-451469247367}" srcOrd="0" destOrd="0" presId="urn:microsoft.com/office/officeart/2005/8/layout/target3"/>
    <dgm:cxn modelId="{55838BFE-B2F1-4195-A628-D40830639311}" type="presOf" srcId="{6CE3641A-69A0-4655-A3A2-223BA7C1E533}" destId="{C4B741F2-30E0-4C75-85CE-FFEA3CCE151D}" srcOrd="0" destOrd="0" presId="urn:microsoft.com/office/officeart/2005/8/layout/target3"/>
    <dgm:cxn modelId="{3277BB28-B0C2-4DA8-97E8-75EDC6E7B854}" type="presParOf" srcId="{D1BD4AF6-6B11-4DB9-AF24-451469247367}" destId="{476B4D00-DC54-437D-8627-08421D8ECC7A}" srcOrd="0" destOrd="0" presId="urn:microsoft.com/office/officeart/2005/8/layout/target3"/>
    <dgm:cxn modelId="{3A79956D-17D7-4200-B302-C8BD417C5E09}" type="presParOf" srcId="{D1BD4AF6-6B11-4DB9-AF24-451469247367}" destId="{C796DB27-6B21-4CC7-8635-95B8CC3611B2}" srcOrd="1" destOrd="0" presId="urn:microsoft.com/office/officeart/2005/8/layout/target3"/>
    <dgm:cxn modelId="{26206542-8C5B-4EF5-8ED4-211DE039960F}" type="presParOf" srcId="{D1BD4AF6-6B11-4DB9-AF24-451469247367}" destId="{C4B741F2-30E0-4C75-85CE-FFEA3CCE151D}" srcOrd="2" destOrd="0" presId="urn:microsoft.com/office/officeart/2005/8/layout/target3"/>
    <dgm:cxn modelId="{52EB00CB-1CF7-4B9A-8BA1-742E69C34F18}" type="presParOf" srcId="{D1BD4AF6-6B11-4DB9-AF24-451469247367}" destId="{9A9CC2DD-EF57-47F9-886B-D836E738CE9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02734-CD8D-47A4-8BAF-BF387C5ADC61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D7658731-8363-4BDD-B796-D586BAFB14F4}">
      <dgm:prSet/>
      <dgm:spPr/>
      <dgm:t>
        <a:bodyPr/>
        <a:lstStyle/>
        <a:p>
          <a:r>
            <a:rPr lang="pt-PT" b="1" dirty="0"/>
            <a:t>FOCO</a:t>
          </a:r>
          <a:endParaRPr lang="pt-BR" dirty="0"/>
        </a:p>
      </dgm:t>
    </dgm:pt>
    <dgm:pt modelId="{48E4F6FE-21A5-4BAF-A5EB-524A7E28F99B}" type="parTrans" cxnId="{8DC0BC26-52A4-4699-8A59-DE4256126AE2}">
      <dgm:prSet/>
      <dgm:spPr/>
      <dgm:t>
        <a:bodyPr/>
        <a:lstStyle/>
        <a:p>
          <a:endParaRPr lang="pt-BR"/>
        </a:p>
      </dgm:t>
    </dgm:pt>
    <dgm:pt modelId="{6AB0CD76-7C9E-49DF-A7C1-73B43C6E5FA7}" type="sibTrans" cxnId="{8DC0BC26-52A4-4699-8A59-DE4256126AE2}">
      <dgm:prSet/>
      <dgm:spPr/>
      <dgm:t>
        <a:bodyPr/>
        <a:lstStyle/>
        <a:p>
          <a:endParaRPr lang="pt-BR"/>
        </a:p>
      </dgm:t>
    </dgm:pt>
    <dgm:pt modelId="{ACD975C6-E6CD-4751-9778-B5D3B13DBE77}" type="pres">
      <dgm:prSet presAssocID="{87D02734-CD8D-47A4-8BAF-BF387C5ADC61}" presName="linearFlow" presStyleCnt="0">
        <dgm:presLayoutVars>
          <dgm:dir/>
          <dgm:resizeHandles val="exact"/>
        </dgm:presLayoutVars>
      </dgm:prSet>
      <dgm:spPr/>
    </dgm:pt>
    <dgm:pt modelId="{983770C8-1D68-4E92-A318-27B3C2FCFB48}" type="pres">
      <dgm:prSet presAssocID="{D7658731-8363-4BDD-B796-D586BAFB14F4}" presName="composite" presStyleCnt="0"/>
      <dgm:spPr/>
    </dgm:pt>
    <dgm:pt modelId="{2488BD5C-CCBB-45FD-92B8-96658A205446}" type="pres">
      <dgm:prSet presAssocID="{D7658731-8363-4BDD-B796-D586BAFB14F4}" presName="imgShp" presStyleLbl="fgImgPlace1" presStyleIdx="0" presStyleCnt="1"/>
      <dgm:spPr>
        <a:blipFill>
          <a:blip xmlns:r="http://schemas.openxmlformats.org/officeDocument/2006/relationships" r:embed="rId1"/>
          <a:srcRect/>
          <a:stretch>
            <a:fillRect l="-28000" r="-28000"/>
          </a:stretch>
        </a:blipFill>
      </dgm:spPr>
    </dgm:pt>
    <dgm:pt modelId="{0FD10281-5998-4775-94C7-8523093DF254}" type="pres">
      <dgm:prSet presAssocID="{D7658731-8363-4BDD-B796-D586BAFB14F4}" presName="txShp" presStyleLbl="node1" presStyleIdx="0" presStyleCnt="1">
        <dgm:presLayoutVars>
          <dgm:bulletEnabled val="1"/>
        </dgm:presLayoutVars>
      </dgm:prSet>
      <dgm:spPr/>
    </dgm:pt>
  </dgm:ptLst>
  <dgm:cxnLst>
    <dgm:cxn modelId="{30E54010-7FE6-404F-918B-66857462C9F7}" type="presOf" srcId="{87D02734-CD8D-47A4-8BAF-BF387C5ADC61}" destId="{ACD975C6-E6CD-4751-9778-B5D3B13DBE77}" srcOrd="0" destOrd="0" presId="urn:microsoft.com/office/officeart/2005/8/layout/vList3"/>
    <dgm:cxn modelId="{A4A13516-D77F-4B35-BA65-038108104EEE}" type="presOf" srcId="{D7658731-8363-4BDD-B796-D586BAFB14F4}" destId="{0FD10281-5998-4775-94C7-8523093DF254}" srcOrd="0" destOrd="0" presId="urn:microsoft.com/office/officeart/2005/8/layout/vList3"/>
    <dgm:cxn modelId="{8DC0BC26-52A4-4699-8A59-DE4256126AE2}" srcId="{87D02734-CD8D-47A4-8BAF-BF387C5ADC61}" destId="{D7658731-8363-4BDD-B796-D586BAFB14F4}" srcOrd="0" destOrd="0" parTransId="{48E4F6FE-21A5-4BAF-A5EB-524A7E28F99B}" sibTransId="{6AB0CD76-7C9E-49DF-A7C1-73B43C6E5FA7}"/>
    <dgm:cxn modelId="{27919408-6571-45C0-A357-9263F84EC9F0}" type="presParOf" srcId="{ACD975C6-E6CD-4751-9778-B5D3B13DBE77}" destId="{983770C8-1D68-4E92-A318-27B3C2FCFB48}" srcOrd="0" destOrd="0" presId="urn:microsoft.com/office/officeart/2005/8/layout/vList3"/>
    <dgm:cxn modelId="{B5B2443A-C12C-4063-B954-A04B46F335F5}" type="presParOf" srcId="{983770C8-1D68-4E92-A318-27B3C2FCFB48}" destId="{2488BD5C-CCBB-45FD-92B8-96658A205446}" srcOrd="0" destOrd="0" presId="urn:microsoft.com/office/officeart/2005/8/layout/vList3"/>
    <dgm:cxn modelId="{5EA6A433-043E-47E4-8C0D-E196E44B6A45}" type="presParOf" srcId="{983770C8-1D68-4E92-A318-27B3C2FCFB48}" destId="{0FD10281-5998-4775-94C7-8523093DF25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88C1A7-CBC0-4D0E-BC17-654263EE139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pt-BR"/>
        </a:p>
      </dgm:t>
    </dgm:pt>
    <dgm:pt modelId="{012C9E9E-88BB-464D-8E84-D0F10D446977}">
      <dgm:prSet/>
      <dgm:spPr/>
      <dgm:t>
        <a:bodyPr/>
        <a:lstStyle/>
        <a:p>
          <a:r>
            <a:rPr lang="pt-PT"/>
            <a:t>QUARESMA</a:t>
          </a:r>
          <a:endParaRPr lang="pt-BR"/>
        </a:p>
      </dgm:t>
    </dgm:pt>
    <dgm:pt modelId="{008CFB7A-A310-4488-A85A-794340FED2F9}" type="parTrans" cxnId="{4B69F02F-553B-4DAA-A486-5D931341CDFF}">
      <dgm:prSet/>
      <dgm:spPr/>
      <dgm:t>
        <a:bodyPr/>
        <a:lstStyle/>
        <a:p>
          <a:endParaRPr lang="pt-BR"/>
        </a:p>
      </dgm:t>
    </dgm:pt>
    <dgm:pt modelId="{D4D27128-F6D5-4B95-AA44-4DB1CA79C769}" type="sibTrans" cxnId="{4B69F02F-553B-4DAA-A486-5D931341CDFF}">
      <dgm:prSet/>
      <dgm:spPr/>
      <dgm:t>
        <a:bodyPr/>
        <a:lstStyle/>
        <a:p>
          <a:endParaRPr lang="pt-BR"/>
        </a:p>
      </dgm:t>
    </dgm:pt>
    <dgm:pt modelId="{ACCE44B4-6853-4743-AF6D-EFED3CC67721}" type="pres">
      <dgm:prSet presAssocID="{2E88C1A7-CBC0-4D0E-BC17-654263EE1390}" presName="linear" presStyleCnt="0">
        <dgm:presLayoutVars>
          <dgm:animLvl val="lvl"/>
          <dgm:resizeHandles val="exact"/>
        </dgm:presLayoutVars>
      </dgm:prSet>
      <dgm:spPr/>
    </dgm:pt>
    <dgm:pt modelId="{93B5EB2C-2A26-481E-AD17-05F97D6FA567}" type="pres">
      <dgm:prSet presAssocID="{012C9E9E-88BB-464D-8E84-D0F10D44697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7583613-D7DA-4227-8B4B-64288D5E33AC}" type="presOf" srcId="{2E88C1A7-CBC0-4D0E-BC17-654263EE1390}" destId="{ACCE44B4-6853-4743-AF6D-EFED3CC67721}" srcOrd="0" destOrd="0" presId="urn:microsoft.com/office/officeart/2005/8/layout/vList2"/>
    <dgm:cxn modelId="{4B69F02F-553B-4DAA-A486-5D931341CDFF}" srcId="{2E88C1A7-CBC0-4D0E-BC17-654263EE1390}" destId="{012C9E9E-88BB-464D-8E84-D0F10D446977}" srcOrd="0" destOrd="0" parTransId="{008CFB7A-A310-4488-A85A-794340FED2F9}" sibTransId="{D4D27128-F6D5-4B95-AA44-4DB1CA79C769}"/>
    <dgm:cxn modelId="{00E7B852-47DC-4295-99BA-FBCA61BF942F}" type="presOf" srcId="{012C9E9E-88BB-464D-8E84-D0F10D446977}" destId="{93B5EB2C-2A26-481E-AD17-05F97D6FA567}" srcOrd="0" destOrd="0" presId="urn:microsoft.com/office/officeart/2005/8/layout/vList2"/>
    <dgm:cxn modelId="{BA35B435-5EFB-4470-BC3E-41845EC41785}" type="presParOf" srcId="{ACCE44B4-6853-4743-AF6D-EFED3CC67721}" destId="{93B5EB2C-2A26-481E-AD17-05F97D6FA5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BAAEDB-B658-4B6E-A7D6-287430F6D93B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9550A281-56D2-4FB1-80FE-31EA73EFA7B4}">
      <dgm:prSet custT="1"/>
      <dgm:spPr/>
      <dgm:t>
        <a:bodyPr/>
        <a:lstStyle/>
        <a:p>
          <a:r>
            <a:rPr lang="pt-PT" sz="2400" dirty="0"/>
            <a:t>Na Quaresma, Deus nos chama à conversão do coração; na Campanha da Fraternidade 2026, essa conversão se expressa no compromisso com a moradia digna.</a:t>
          </a:r>
          <a:endParaRPr lang="pt-BR" sz="2400" dirty="0"/>
        </a:p>
      </dgm:t>
    </dgm:pt>
    <dgm:pt modelId="{33F05477-D421-425B-BABF-E1BCB89F7186}" type="parTrans" cxnId="{A0213DC3-652A-44BA-A192-20EA6A03CF5F}">
      <dgm:prSet/>
      <dgm:spPr/>
      <dgm:t>
        <a:bodyPr/>
        <a:lstStyle/>
        <a:p>
          <a:endParaRPr lang="pt-BR"/>
        </a:p>
      </dgm:t>
    </dgm:pt>
    <dgm:pt modelId="{B69D91E4-8B47-4F57-8083-E19BD7FC5AF5}" type="sibTrans" cxnId="{A0213DC3-652A-44BA-A192-20EA6A03CF5F}">
      <dgm:prSet/>
      <dgm:spPr/>
      <dgm:t>
        <a:bodyPr/>
        <a:lstStyle/>
        <a:p>
          <a:endParaRPr lang="pt-BR"/>
        </a:p>
      </dgm:t>
    </dgm:pt>
    <dgm:pt modelId="{C43013EE-A8AE-4DD3-BDB5-3CC790B6765E}" type="pres">
      <dgm:prSet presAssocID="{F9BAAEDB-B658-4B6E-A7D6-287430F6D93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6432B2E-FCD4-47D1-9213-97C2C210F516}" type="pres">
      <dgm:prSet presAssocID="{9550A281-56D2-4FB1-80FE-31EA73EFA7B4}" presName="circle1" presStyleLbl="node1" presStyleIdx="0" presStyleCnt="1"/>
      <dgm:spPr/>
    </dgm:pt>
    <dgm:pt modelId="{92DD67FA-87D4-4904-BEA6-016A9556262A}" type="pres">
      <dgm:prSet presAssocID="{9550A281-56D2-4FB1-80FE-31EA73EFA7B4}" presName="space" presStyleCnt="0"/>
      <dgm:spPr/>
    </dgm:pt>
    <dgm:pt modelId="{882884D9-A29A-4551-832B-17E852DD272B}" type="pres">
      <dgm:prSet presAssocID="{9550A281-56D2-4FB1-80FE-31EA73EFA7B4}" presName="rect1" presStyleLbl="alignAcc1" presStyleIdx="0" presStyleCnt="1" custScaleX="120243"/>
      <dgm:spPr/>
    </dgm:pt>
    <dgm:pt modelId="{F48638DF-A589-4BB5-9392-13856D3AC3CB}" type="pres">
      <dgm:prSet presAssocID="{9550A281-56D2-4FB1-80FE-31EA73EFA7B4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F7F17417-3B4C-47E6-990D-3504B214959B}" type="presOf" srcId="{9550A281-56D2-4FB1-80FE-31EA73EFA7B4}" destId="{882884D9-A29A-4551-832B-17E852DD272B}" srcOrd="0" destOrd="0" presId="urn:microsoft.com/office/officeart/2005/8/layout/target3"/>
    <dgm:cxn modelId="{A0213DC3-652A-44BA-A192-20EA6A03CF5F}" srcId="{F9BAAEDB-B658-4B6E-A7D6-287430F6D93B}" destId="{9550A281-56D2-4FB1-80FE-31EA73EFA7B4}" srcOrd="0" destOrd="0" parTransId="{33F05477-D421-425B-BABF-E1BCB89F7186}" sibTransId="{B69D91E4-8B47-4F57-8083-E19BD7FC5AF5}"/>
    <dgm:cxn modelId="{513E38CE-F28F-4D70-A306-DFA18B2017E3}" type="presOf" srcId="{F9BAAEDB-B658-4B6E-A7D6-287430F6D93B}" destId="{C43013EE-A8AE-4DD3-BDB5-3CC790B6765E}" srcOrd="0" destOrd="0" presId="urn:microsoft.com/office/officeart/2005/8/layout/target3"/>
    <dgm:cxn modelId="{ADA413F1-528E-44B7-8815-3D81A97F9346}" type="presOf" srcId="{9550A281-56D2-4FB1-80FE-31EA73EFA7B4}" destId="{F48638DF-A589-4BB5-9392-13856D3AC3CB}" srcOrd="1" destOrd="0" presId="urn:microsoft.com/office/officeart/2005/8/layout/target3"/>
    <dgm:cxn modelId="{E33EA207-26A3-46DA-96ED-62A2043D4862}" type="presParOf" srcId="{C43013EE-A8AE-4DD3-BDB5-3CC790B6765E}" destId="{E6432B2E-FCD4-47D1-9213-97C2C210F516}" srcOrd="0" destOrd="0" presId="urn:microsoft.com/office/officeart/2005/8/layout/target3"/>
    <dgm:cxn modelId="{B250C169-802D-48F4-8B7E-E4E2B2CD40AC}" type="presParOf" srcId="{C43013EE-A8AE-4DD3-BDB5-3CC790B6765E}" destId="{92DD67FA-87D4-4904-BEA6-016A9556262A}" srcOrd="1" destOrd="0" presId="urn:microsoft.com/office/officeart/2005/8/layout/target3"/>
    <dgm:cxn modelId="{B00F8438-4353-4E21-A58C-1E9C9885BC47}" type="presParOf" srcId="{C43013EE-A8AE-4DD3-BDB5-3CC790B6765E}" destId="{882884D9-A29A-4551-832B-17E852DD272B}" srcOrd="2" destOrd="0" presId="urn:microsoft.com/office/officeart/2005/8/layout/target3"/>
    <dgm:cxn modelId="{BB688EA4-ADCE-416F-BB89-2A00C1C7AC33}" type="presParOf" srcId="{C43013EE-A8AE-4DD3-BDB5-3CC790B6765E}" destId="{F48638DF-A589-4BB5-9392-13856D3AC3C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DD13DF-ED75-4C55-9662-75E3C839F0F5}" type="doc">
      <dgm:prSet loTypeId="urn:microsoft.com/office/officeart/2005/8/layout/hierarchy1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09BCD44B-5228-4B36-96B2-A9B005D6E18F}">
      <dgm:prSet/>
      <dgm:spPr/>
      <dgm:t>
        <a:bodyPr/>
        <a:lstStyle/>
        <a:p>
          <a:r>
            <a:rPr lang="pt-PT" b="1" dirty="0"/>
            <a:t>No Brasil, 6 milhões de famílias necessitam hoje de uma moradia, </a:t>
          </a:r>
          <a:r>
            <a:rPr lang="pt-PT" dirty="0"/>
            <a:t>por estarem em habitação precária, em coabitação ou com aluguel excessivamente caro, o que representa 8,3% dos domicílios existentes no País. </a:t>
          </a:r>
          <a:endParaRPr lang="pt-BR" dirty="0"/>
        </a:p>
      </dgm:t>
    </dgm:pt>
    <dgm:pt modelId="{FC683A20-09E2-4EB6-9832-CA093C91D59D}" type="parTrans" cxnId="{FD7C437C-A5C7-46BA-B2B8-F14DA889E45E}">
      <dgm:prSet/>
      <dgm:spPr/>
      <dgm:t>
        <a:bodyPr/>
        <a:lstStyle/>
        <a:p>
          <a:endParaRPr lang="pt-BR"/>
        </a:p>
      </dgm:t>
    </dgm:pt>
    <dgm:pt modelId="{69401C39-DB32-4E33-8423-8DB5A27417C6}" type="sibTrans" cxnId="{FD7C437C-A5C7-46BA-B2B8-F14DA889E45E}">
      <dgm:prSet/>
      <dgm:spPr/>
      <dgm:t>
        <a:bodyPr/>
        <a:lstStyle/>
        <a:p>
          <a:endParaRPr lang="pt-BR"/>
        </a:p>
      </dgm:t>
    </dgm:pt>
    <dgm:pt modelId="{060866A8-5C81-49DE-A3A1-C5F504CFCFAE}">
      <dgm:prSet custT="1"/>
      <dgm:spPr/>
      <dgm:t>
        <a:bodyPr/>
        <a:lstStyle/>
        <a:p>
          <a:r>
            <a:rPr lang="pt-PT" sz="1800" dirty="0"/>
            <a:t>Somam-se a elas </a:t>
          </a:r>
          <a:r>
            <a:rPr lang="pt-PT" sz="1800" b="1" dirty="0"/>
            <a:t>outras 26 milhões de famílias que moram em situação inadequada </a:t>
          </a:r>
          <a:r>
            <a:rPr lang="pt-PT" sz="1800" dirty="0"/>
            <a:t>(em áreas de risco, </a:t>
          </a:r>
          <a:r>
            <a:rPr lang="pt-BR" sz="1800" dirty="0"/>
            <a:t>sem infraestrutura ou com infraestrutura insuficiente, segregação </a:t>
          </a:r>
          <a:r>
            <a:rPr lang="pt-PT" sz="1800" dirty="0"/>
            <a:t>social, longe de equipamentos públicos e sem as políticas públicas básicas, com forte influência do crime organizado, entre outros). </a:t>
          </a:r>
          <a:endParaRPr lang="pt-BR" sz="1800" dirty="0"/>
        </a:p>
      </dgm:t>
    </dgm:pt>
    <dgm:pt modelId="{257251CE-6348-4042-AE86-DFA19E1E8662}" type="parTrans" cxnId="{BF7A3EAC-E8C1-4B05-9EFD-1E7DD87DB24A}">
      <dgm:prSet/>
      <dgm:spPr/>
      <dgm:t>
        <a:bodyPr/>
        <a:lstStyle/>
        <a:p>
          <a:endParaRPr lang="pt-BR"/>
        </a:p>
      </dgm:t>
    </dgm:pt>
    <dgm:pt modelId="{98A1C3AB-CA37-4F9B-92E6-FE2FC5E34C51}" type="sibTrans" cxnId="{BF7A3EAC-E8C1-4B05-9EFD-1E7DD87DB24A}">
      <dgm:prSet/>
      <dgm:spPr/>
      <dgm:t>
        <a:bodyPr/>
        <a:lstStyle/>
        <a:p>
          <a:endParaRPr lang="pt-BR"/>
        </a:p>
      </dgm:t>
    </dgm:pt>
    <dgm:pt modelId="{99C5FAB7-3E1D-4430-93BD-3C7364D7665A}">
      <dgm:prSet/>
      <dgm:spPr/>
      <dgm:t>
        <a:bodyPr/>
        <a:lstStyle/>
        <a:p>
          <a:r>
            <a:rPr lang="pt-PT" dirty="0"/>
            <a:t>Além disso, </a:t>
          </a:r>
          <a:r>
            <a:rPr lang="pt-PT" b="1" dirty="0"/>
            <a:t>existem mais de 300 mil pessoas vivendo na rua — </a:t>
          </a:r>
          <a:r>
            <a:rPr lang="pt-PT" dirty="0"/>
            <a:t>número que cresceu expressivamente nos últimos dez anos.</a:t>
          </a:r>
          <a:endParaRPr lang="pt-BR" dirty="0"/>
        </a:p>
      </dgm:t>
    </dgm:pt>
    <dgm:pt modelId="{C4712087-FC56-4629-8793-0A643D434C4A}" type="parTrans" cxnId="{3763D6CF-345B-45EF-AFE6-57019A5B6830}">
      <dgm:prSet/>
      <dgm:spPr/>
      <dgm:t>
        <a:bodyPr/>
        <a:lstStyle/>
        <a:p>
          <a:endParaRPr lang="pt-BR"/>
        </a:p>
      </dgm:t>
    </dgm:pt>
    <dgm:pt modelId="{CEA63DA7-D505-4904-B006-4B695D355573}" type="sibTrans" cxnId="{3763D6CF-345B-45EF-AFE6-57019A5B6830}">
      <dgm:prSet/>
      <dgm:spPr/>
      <dgm:t>
        <a:bodyPr/>
        <a:lstStyle/>
        <a:p>
          <a:endParaRPr lang="pt-BR"/>
        </a:p>
      </dgm:t>
    </dgm:pt>
    <dgm:pt modelId="{B6E21D7D-D0A5-4757-A9A0-13FD0DE950BB}" type="pres">
      <dgm:prSet presAssocID="{45DD13DF-ED75-4C55-9662-75E3C839F0F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40BC4D7-01BA-4047-9E05-00AAACAD1B01}" type="pres">
      <dgm:prSet presAssocID="{09BCD44B-5228-4B36-96B2-A9B005D6E18F}" presName="hierRoot1" presStyleCnt="0"/>
      <dgm:spPr/>
    </dgm:pt>
    <dgm:pt modelId="{710FA4F3-568B-428C-A83B-4DC5FAAB267B}" type="pres">
      <dgm:prSet presAssocID="{09BCD44B-5228-4B36-96B2-A9B005D6E18F}" presName="composite" presStyleCnt="0"/>
      <dgm:spPr/>
    </dgm:pt>
    <dgm:pt modelId="{5724E787-91AE-457E-BEF7-5C476ACB6C1F}" type="pres">
      <dgm:prSet presAssocID="{09BCD44B-5228-4B36-96B2-A9B005D6E18F}" presName="background" presStyleLbl="node0" presStyleIdx="0" presStyleCnt="3"/>
      <dgm:spPr>
        <a:solidFill>
          <a:schemeClr val="accent5">
            <a:lumMod val="40000"/>
            <a:lumOff val="60000"/>
          </a:schemeClr>
        </a:solidFill>
      </dgm:spPr>
    </dgm:pt>
    <dgm:pt modelId="{FB839082-3793-4FD9-8C07-98AFFAC06205}" type="pres">
      <dgm:prSet presAssocID="{09BCD44B-5228-4B36-96B2-A9B005D6E18F}" presName="text" presStyleLbl="fgAcc0" presStyleIdx="0" presStyleCnt="3" custScaleX="143056" custScaleY="375292">
        <dgm:presLayoutVars>
          <dgm:chPref val="3"/>
        </dgm:presLayoutVars>
      </dgm:prSet>
      <dgm:spPr/>
    </dgm:pt>
    <dgm:pt modelId="{8100D270-13E6-47FF-8542-ECE4DEC06AB2}" type="pres">
      <dgm:prSet presAssocID="{09BCD44B-5228-4B36-96B2-A9B005D6E18F}" presName="hierChild2" presStyleCnt="0"/>
      <dgm:spPr/>
    </dgm:pt>
    <dgm:pt modelId="{F8F361EE-C9B0-4F1B-AACD-797780795031}" type="pres">
      <dgm:prSet presAssocID="{060866A8-5C81-49DE-A3A1-C5F504CFCFAE}" presName="hierRoot1" presStyleCnt="0"/>
      <dgm:spPr/>
    </dgm:pt>
    <dgm:pt modelId="{70F48683-D955-4D09-B1C8-98920AD1BE52}" type="pres">
      <dgm:prSet presAssocID="{060866A8-5C81-49DE-A3A1-C5F504CFCFAE}" presName="composite" presStyleCnt="0"/>
      <dgm:spPr/>
    </dgm:pt>
    <dgm:pt modelId="{8EEC40F2-A97D-4E0D-ABE2-39CC5A5A78B3}" type="pres">
      <dgm:prSet presAssocID="{060866A8-5C81-49DE-A3A1-C5F504CFCFAE}" presName="background" presStyleLbl="node0" presStyleIdx="1" presStyleCnt="3"/>
      <dgm:spPr>
        <a:solidFill>
          <a:schemeClr val="accent5">
            <a:lumMod val="40000"/>
            <a:lumOff val="60000"/>
          </a:schemeClr>
        </a:solidFill>
      </dgm:spPr>
    </dgm:pt>
    <dgm:pt modelId="{5C087AF6-5651-4ABF-8627-2649B25DD221}" type="pres">
      <dgm:prSet presAssocID="{060866A8-5C81-49DE-A3A1-C5F504CFCFAE}" presName="text" presStyleLbl="fgAcc0" presStyleIdx="1" presStyleCnt="3" custScaleX="143056" custScaleY="358500">
        <dgm:presLayoutVars>
          <dgm:chPref val="3"/>
        </dgm:presLayoutVars>
      </dgm:prSet>
      <dgm:spPr/>
    </dgm:pt>
    <dgm:pt modelId="{AC99E6E8-2904-4F03-ACA1-5A71E62E1A26}" type="pres">
      <dgm:prSet presAssocID="{060866A8-5C81-49DE-A3A1-C5F504CFCFAE}" presName="hierChild2" presStyleCnt="0"/>
      <dgm:spPr/>
    </dgm:pt>
    <dgm:pt modelId="{422F4EFA-4690-4E2E-B190-3B70D25B3081}" type="pres">
      <dgm:prSet presAssocID="{99C5FAB7-3E1D-4430-93BD-3C7364D7665A}" presName="hierRoot1" presStyleCnt="0"/>
      <dgm:spPr/>
    </dgm:pt>
    <dgm:pt modelId="{16044FB8-3CB2-472D-8AA7-DEB47EB4EEDC}" type="pres">
      <dgm:prSet presAssocID="{99C5FAB7-3E1D-4430-93BD-3C7364D7665A}" presName="composite" presStyleCnt="0"/>
      <dgm:spPr/>
    </dgm:pt>
    <dgm:pt modelId="{EC76FB2E-F7DE-4396-91F8-EBDB62A66D72}" type="pres">
      <dgm:prSet presAssocID="{99C5FAB7-3E1D-4430-93BD-3C7364D7665A}" presName="background" presStyleLbl="node0" presStyleIdx="2" presStyleCnt="3"/>
      <dgm:spPr>
        <a:solidFill>
          <a:schemeClr val="accent5">
            <a:lumMod val="40000"/>
            <a:lumOff val="60000"/>
          </a:schemeClr>
        </a:solidFill>
      </dgm:spPr>
    </dgm:pt>
    <dgm:pt modelId="{EE7DF77C-EB21-45CF-A55E-0082922F7924}" type="pres">
      <dgm:prSet presAssocID="{99C5FAB7-3E1D-4430-93BD-3C7364D7665A}" presName="text" presStyleLbl="fgAcc0" presStyleIdx="2" presStyleCnt="3" custScaleX="143056" custScaleY="289098">
        <dgm:presLayoutVars>
          <dgm:chPref val="3"/>
        </dgm:presLayoutVars>
      </dgm:prSet>
      <dgm:spPr/>
    </dgm:pt>
    <dgm:pt modelId="{9F65C225-62CF-401B-851D-452436882F55}" type="pres">
      <dgm:prSet presAssocID="{99C5FAB7-3E1D-4430-93BD-3C7364D7665A}" presName="hierChild2" presStyleCnt="0"/>
      <dgm:spPr/>
    </dgm:pt>
  </dgm:ptLst>
  <dgm:cxnLst>
    <dgm:cxn modelId="{44B80A31-DCD6-451B-9F35-06C01EF7EE09}" type="presOf" srcId="{99C5FAB7-3E1D-4430-93BD-3C7364D7665A}" destId="{EE7DF77C-EB21-45CF-A55E-0082922F7924}" srcOrd="0" destOrd="0" presId="urn:microsoft.com/office/officeart/2005/8/layout/hierarchy1"/>
    <dgm:cxn modelId="{0F2D4355-3B39-4DD1-A37D-3077E9042784}" type="presOf" srcId="{09BCD44B-5228-4B36-96B2-A9B005D6E18F}" destId="{FB839082-3793-4FD9-8C07-98AFFAC06205}" srcOrd="0" destOrd="0" presId="urn:microsoft.com/office/officeart/2005/8/layout/hierarchy1"/>
    <dgm:cxn modelId="{FD7C437C-A5C7-46BA-B2B8-F14DA889E45E}" srcId="{45DD13DF-ED75-4C55-9662-75E3C839F0F5}" destId="{09BCD44B-5228-4B36-96B2-A9B005D6E18F}" srcOrd="0" destOrd="0" parTransId="{FC683A20-09E2-4EB6-9832-CA093C91D59D}" sibTransId="{69401C39-DB32-4E33-8423-8DB5A27417C6}"/>
    <dgm:cxn modelId="{AB1E007F-F92E-47E6-B3B3-3964B5E216B6}" type="presOf" srcId="{060866A8-5C81-49DE-A3A1-C5F504CFCFAE}" destId="{5C087AF6-5651-4ABF-8627-2649B25DD221}" srcOrd="0" destOrd="0" presId="urn:microsoft.com/office/officeart/2005/8/layout/hierarchy1"/>
    <dgm:cxn modelId="{BF7A3EAC-E8C1-4B05-9EFD-1E7DD87DB24A}" srcId="{45DD13DF-ED75-4C55-9662-75E3C839F0F5}" destId="{060866A8-5C81-49DE-A3A1-C5F504CFCFAE}" srcOrd="1" destOrd="0" parTransId="{257251CE-6348-4042-AE86-DFA19E1E8662}" sibTransId="{98A1C3AB-CA37-4F9B-92E6-FE2FC5E34C51}"/>
    <dgm:cxn modelId="{3763D6CF-345B-45EF-AFE6-57019A5B6830}" srcId="{45DD13DF-ED75-4C55-9662-75E3C839F0F5}" destId="{99C5FAB7-3E1D-4430-93BD-3C7364D7665A}" srcOrd="2" destOrd="0" parTransId="{C4712087-FC56-4629-8793-0A643D434C4A}" sibTransId="{CEA63DA7-D505-4904-B006-4B695D355573}"/>
    <dgm:cxn modelId="{E428D2DF-D32B-44F2-88BC-A09CF7353ABF}" type="presOf" srcId="{45DD13DF-ED75-4C55-9662-75E3C839F0F5}" destId="{B6E21D7D-D0A5-4757-A9A0-13FD0DE950BB}" srcOrd="0" destOrd="0" presId="urn:microsoft.com/office/officeart/2005/8/layout/hierarchy1"/>
    <dgm:cxn modelId="{D1D49639-DC0A-4A18-8A93-93F4CB013DF0}" type="presParOf" srcId="{B6E21D7D-D0A5-4757-A9A0-13FD0DE950BB}" destId="{A40BC4D7-01BA-4047-9E05-00AAACAD1B01}" srcOrd="0" destOrd="0" presId="urn:microsoft.com/office/officeart/2005/8/layout/hierarchy1"/>
    <dgm:cxn modelId="{CE52C11A-EC8F-4D0E-A3B7-A09E2A931796}" type="presParOf" srcId="{A40BC4D7-01BA-4047-9E05-00AAACAD1B01}" destId="{710FA4F3-568B-428C-A83B-4DC5FAAB267B}" srcOrd="0" destOrd="0" presId="urn:microsoft.com/office/officeart/2005/8/layout/hierarchy1"/>
    <dgm:cxn modelId="{B1ACB2D0-D2E2-4908-A664-A35B4208522B}" type="presParOf" srcId="{710FA4F3-568B-428C-A83B-4DC5FAAB267B}" destId="{5724E787-91AE-457E-BEF7-5C476ACB6C1F}" srcOrd="0" destOrd="0" presId="urn:microsoft.com/office/officeart/2005/8/layout/hierarchy1"/>
    <dgm:cxn modelId="{0C7761ED-9BAC-44DB-8CBA-96607A2A2EF2}" type="presParOf" srcId="{710FA4F3-568B-428C-A83B-4DC5FAAB267B}" destId="{FB839082-3793-4FD9-8C07-98AFFAC06205}" srcOrd="1" destOrd="0" presId="urn:microsoft.com/office/officeart/2005/8/layout/hierarchy1"/>
    <dgm:cxn modelId="{8CCFCCA6-2A47-4C98-A5E5-11568393CB7D}" type="presParOf" srcId="{A40BC4D7-01BA-4047-9E05-00AAACAD1B01}" destId="{8100D270-13E6-47FF-8542-ECE4DEC06AB2}" srcOrd="1" destOrd="0" presId="urn:microsoft.com/office/officeart/2005/8/layout/hierarchy1"/>
    <dgm:cxn modelId="{39966A59-97BE-4443-BB62-0B4801D90069}" type="presParOf" srcId="{B6E21D7D-D0A5-4757-A9A0-13FD0DE950BB}" destId="{F8F361EE-C9B0-4F1B-AACD-797780795031}" srcOrd="1" destOrd="0" presId="urn:microsoft.com/office/officeart/2005/8/layout/hierarchy1"/>
    <dgm:cxn modelId="{269CF29E-737E-4B24-BA1B-6320AFF5ABC6}" type="presParOf" srcId="{F8F361EE-C9B0-4F1B-AACD-797780795031}" destId="{70F48683-D955-4D09-B1C8-98920AD1BE52}" srcOrd="0" destOrd="0" presId="urn:microsoft.com/office/officeart/2005/8/layout/hierarchy1"/>
    <dgm:cxn modelId="{356475F3-9AE4-475F-83C6-CF6413369946}" type="presParOf" srcId="{70F48683-D955-4D09-B1C8-98920AD1BE52}" destId="{8EEC40F2-A97D-4E0D-ABE2-39CC5A5A78B3}" srcOrd="0" destOrd="0" presId="urn:microsoft.com/office/officeart/2005/8/layout/hierarchy1"/>
    <dgm:cxn modelId="{A5AE1632-8B2F-4C56-8E40-E5FEB542D988}" type="presParOf" srcId="{70F48683-D955-4D09-B1C8-98920AD1BE52}" destId="{5C087AF6-5651-4ABF-8627-2649B25DD221}" srcOrd="1" destOrd="0" presId="urn:microsoft.com/office/officeart/2005/8/layout/hierarchy1"/>
    <dgm:cxn modelId="{F601EE6B-002F-4BED-8B07-30A462C4593C}" type="presParOf" srcId="{F8F361EE-C9B0-4F1B-AACD-797780795031}" destId="{AC99E6E8-2904-4F03-ACA1-5A71E62E1A26}" srcOrd="1" destOrd="0" presId="urn:microsoft.com/office/officeart/2005/8/layout/hierarchy1"/>
    <dgm:cxn modelId="{998798E1-0509-4AAF-9761-D31E6AB9B66F}" type="presParOf" srcId="{B6E21D7D-D0A5-4757-A9A0-13FD0DE950BB}" destId="{422F4EFA-4690-4E2E-B190-3B70D25B3081}" srcOrd="2" destOrd="0" presId="urn:microsoft.com/office/officeart/2005/8/layout/hierarchy1"/>
    <dgm:cxn modelId="{16B5EE37-CB45-434A-9970-12982E1FB6D6}" type="presParOf" srcId="{422F4EFA-4690-4E2E-B190-3B70D25B3081}" destId="{16044FB8-3CB2-472D-8AA7-DEB47EB4EEDC}" srcOrd="0" destOrd="0" presId="urn:microsoft.com/office/officeart/2005/8/layout/hierarchy1"/>
    <dgm:cxn modelId="{6B1F2B0C-EDF7-4600-BD45-B0DB92C8E93F}" type="presParOf" srcId="{16044FB8-3CB2-472D-8AA7-DEB47EB4EEDC}" destId="{EC76FB2E-F7DE-4396-91F8-EBDB62A66D72}" srcOrd="0" destOrd="0" presId="urn:microsoft.com/office/officeart/2005/8/layout/hierarchy1"/>
    <dgm:cxn modelId="{9D111A37-4AE6-41E4-9B96-9BBC73A8539A}" type="presParOf" srcId="{16044FB8-3CB2-472D-8AA7-DEB47EB4EEDC}" destId="{EE7DF77C-EB21-45CF-A55E-0082922F7924}" srcOrd="1" destOrd="0" presId="urn:microsoft.com/office/officeart/2005/8/layout/hierarchy1"/>
    <dgm:cxn modelId="{ADC0B84D-695E-4E10-8255-568ABA1097F5}" type="presParOf" srcId="{422F4EFA-4690-4E2E-B190-3B70D25B3081}" destId="{9F65C225-62CF-401B-851D-452436882F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4706E2-9F5A-48D8-8EFA-33987FCBB3C3}" type="doc">
      <dgm:prSet loTypeId="urn:microsoft.com/office/officeart/2005/8/layout/target3" loCatId="relationship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pt-BR"/>
        </a:p>
      </dgm:t>
    </dgm:pt>
    <dgm:pt modelId="{35336F89-F6EA-494F-B5DA-62FD48A63C0F}">
      <dgm:prSet custT="1"/>
      <dgm:spPr/>
      <dgm:t>
        <a:bodyPr/>
        <a:lstStyle/>
        <a:p>
          <a:r>
            <a:rPr lang="pt-PT" sz="9600" dirty="0"/>
            <a:t>COMO É A SUA MORADIA?</a:t>
          </a:r>
          <a:endParaRPr lang="pt-BR" sz="9600" dirty="0"/>
        </a:p>
      </dgm:t>
    </dgm:pt>
    <dgm:pt modelId="{CC8E54CC-2A5E-4C6E-AE6E-B3C946C78EB6}" type="parTrans" cxnId="{A53193D7-838E-4454-A9FE-30EFE2AFABAE}">
      <dgm:prSet/>
      <dgm:spPr/>
      <dgm:t>
        <a:bodyPr/>
        <a:lstStyle/>
        <a:p>
          <a:endParaRPr lang="pt-BR"/>
        </a:p>
      </dgm:t>
    </dgm:pt>
    <dgm:pt modelId="{E618D6C6-53C7-49F6-8A9D-93B3C1FAEB82}" type="sibTrans" cxnId="{A53193D7-838E-4454-A9FE-30EFE2AFABAE}">
      <dgm:prSet/>
      <dgm:spPr/>
      <dgm:t>
        <a:bodyPr/>
        <a:lstStyle/>
        <a:p>
          <a:endParaRPr lang="pt-BR"/>
        </a:p>
      </dgm:t>
    </dgm:pt>
    <dgm:pt modelId="{2D6FC847-D788-4AAB-89E5-C946D5FC38C9}" type="pres">
      <dgm:prSet presAssocID="{124706E2-9F5A-48D8-8EFA-33987FCBB3C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AC5955B-79D4-484F-A0DA-99CC992D1573}" type="pres">
      <dgm:prSet presAssocID="{35336F89-F6EA-494F-B5DA-62FD48A63C0F}" presName="circle1" presStyleLbl="node1" presStyleIdx="0" presStyleCnt="1"/>
      <dgm:spPr/>
    </dgm:pt>
    <dgm:pt modelId="{FA0D8BCE-DABD-4A3B-9C96-AF34646130F8}" type="pres">
      <dgm:prSet presAssocID="{35336F89-F6EA-494F-B5DA-62FD48A63C0F}" presName="space" presStyleCnt="0"/>
      <dgm:spPr/>
    </dgm:pt>
    <dgm:pt modelId="{394FE9EC-EC1D-4F25-B8BE-9EBACFA67244}" type="pres">
      <dgm:prSet presAssocID="{35336F89-F6EA-494F-B5DA-62FD48A63C0F}" presName="rect1" presStyleLbl="alignAcc1" presStyleIdx="0" presStyleCnt="1" custLinFactNeighborX="-99" custLinFactNeighborY="8586"/>
      <dgm:spPr/>
    </dgm:pt>
    <dgm:pt modelId="{8B66F56D-F776-47CF-A868-D0EFD8C3A5E0}" type="pres">
      <dgm:prSet presAssocID="{35336F89-F6EA-494F-B5DA-62FD48A63C0F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090BF982-2006-4F46-A989-CD3A575BA03B}" type="presOf" srcId="{35336F89-F6EA-494F-B5DA-62FD48A63C0F}" destId="{8B66F56D-F776-47CF-A868-D0EFD8C3A5E0}" srcOrd="1" destOrd="0" presId="urn:microsoft.com/office/officeart/2005/8/layout/target3"/>
    <dgm:cxn modelId="{A53193D7-838E-4454-A9FE-30EFE2AFABAE}" srcId="{124706E2-9F5A-48D8-8EFA-33987FCBB3C3}" destId="{35336F89-F6EA-494F-B5DA-62FD48A63C0F}" srcOrd="0" destOrd="0" parTransId="{CC8E54CC-2A5E-4C6E-AE6E-B3C946C78EB6}" sibTransId="{E618D6C6-53C7-49F6-8A9D-93B3C1FAEB82}"/>
    <dgm:cxn modelId="{D0A03FE3-7887-4EE4-820C-C0A24AA875DF}" type="presOf" srcId="{35336F89-F6EA-494F-B5DA-62FD48A63C0F}" destId="{394FE9EC-EC1D-4F25-B8BE-9EBACFA67244}" srcOrd="0" destOrd="0" presId="urn:microsoft.com/office/officeart/2005/8/layout/target3"/>
    <dgm:cxn modelId="{60C2A3F9-7707-48A2-9B1F-77DE14A4B387}" type="presOf" srcId="{124706E2-9F5A-48D8-8EFA-33987FCBB3C3}" destId="{2D6FC847-D788-4AAB-89E5-C946D5FC38C9}" srcOrd="0" destOrd="0" presId="urn:microsoft.com/office/officeart/2005/8/layout/target3"/>
    <dgm:cxn modelId="{D97EEBC4-6477-4E3F-8651-9234C8C76DC2}" type="presParOf" srcId="{2D6FC847-D788-4AAB-89E5-C946D5FC38C9}" destId="{FAC5955B-79D4-484F-A0DA-99CC992D1573}" srcOrd="0" destOrd="0" presId="urn:microsoft.com/office/officeart/2005/8/layout/target3"/>
    <dgm:cxn modelId="{1F14437F-7495-4F9A-B25F-210192E9F7D2}" type="presParOf" srcId="{2D6FC847-D788-4AAB-89E5-C946D5FC38C9}" destId="{FA0D8BCE-DABD-4A3B-9C96-AF34646130F8}" srcOrd="1" destOrd="0" presId="urn:microsoft.com/office/officeart/2005/8/layout/target3"/>
    <dgm:cxn modelId="{8D20F803-4EF0-4607-BA1A-67340E008A1F}" type="presParOf" srcId="{2D6FC847-D788-4AAB-89E5-C946D5FC38C9}" destId="{394FE9EC-EC1D-4F25-B8BE-9EBACFA67244}" srcOrd="2" destOrd="0" presId="urn:microsoft.com/office/officeart/2005/8/layout/target3"/>
    <dgm:cxn modelId="{7E550E13-3D42-4D13-B244-F36BB2DD52E0}" type="presParOf" srcId="{2D6FC847-D788-4AAB-89E5-C946D5FC38C9}" destId="{8B66F56D-F776-47CF-A868-D0EFD8C3A5E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03F950-D846-4123-8161-7DC86EF4BD6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AD6927D2-BC94-40C8-A55B-9A84B9781AC0}">
      <dgm:prSet custT="1"/>
      <dgm:spPr/>
      <dgm:t>
        <a:bodyPr/>
        <a:lstStyle/>
        <a:p>
          <a:r>
            <a:rPr lang="pt-BR" sz="2000" b="1" dirty="0"/>
            <a:t>MORADIA PRECISA DE CUIDADO</a:t>
          </a:r>
          <a:endParaRPr lang="pt-BR" sz="2000" dirty="0"/>
        </a:p>
      </dgm:t>
    </dgm:pt>
    <dgm:pt modelId="{2EBDE513-470C-4078-ADD9-BB1EA7EB86DA}" type="parTrans" cxnId="{0C649B67-8043-490E-87ED-2CF797FD6F78}">
      <dgm:prSet/>
      <dgm:spPr/>
      <dgm:t>
        <a:bodyPr/>
        <a:lstStyle/>
        <a:p>
          <a:endParaRPr lang="pt-BR"/>
        </a:p>
      </dgm:t>
    </dgm:pt>
    <dgm:pt modelId="{B331F79E-6EEF-460D-8B75-520E7448C234}" type="sibTrans" cxnId="{0C649B67-8043-490E-87ED-2CF797FD6F78}">
      <dgm:prSet/>
      <dgm:spPr/>
      <dgm:t>
        <a:bodyPr/>
        <a:lstStyle/>
        <a:p>
          <a:endParaRPr lang="pt-BR"/>
        </a:p>
      </dgm:t>
    </dgm:pt>
    <dgm:pt modelId="{052D594B-3B38-49A8-88A9-A466B2611E14}" type="pres">
      <dgm:prSet presAssocID="{C603F950-D846-4123-8161-7DC86EF4BD6A}" presName="linearFlow" presStyleCnt="0">
        <dgm:presLayoutVars>
          <dgm:dir/>
          <dgm:resizeHandles val="exact"/>
        </dgm:presLayoutVars>
      </dgm:prSet>
      <dgm:spPr/>
    </dgm:pt>
    <dgm:pt modelId="{0DCF1834-DB3C-4FA9-88B1-D6055D2AFA30}" type="pres">
      <dgm:prSet presAssocID="{AD6927D2-BC94-40C8-A55B-9A84B9781AC0}" presName="composite" presStyleCnt="0"/>
      <dgm:spPr/>
    </dgm:pt>
    <dgm:pt modelId="{C7EA0C3D-2ADE-4D87-BDA2-1823C2E1B100}" type="pres">
      <dgm:prSet presAssocID="{AD6927D2-BC94-40C8-A55B-9A84B9781AC0}" presName="imgShp" presStyleLbl="fgImgPlace1" presStyleIdx="0" presStyleCnt="1"/>
      <dgm:spPr/>
    </dgm:pt>
    <dgm:pt modelId="{482DD147-9070-4308-B107-0F74A48781AC}" type="pres">
      <dgm:prSet presAssocID="{AD6927D2-BC94-40C8-A55B-9A84B9781AC0}" presName="txShp" presStyleLbl="node1" presStyleIdx="0" presStyleCnt="1">
        <dgm:presLayoutVars>
          <dgm:bulletEnabled val="1"/>
        </dgm:presLayoutVars>
      </dgm:prSet>
      <dgm:spPr/>
    </dgm:pt>
  </dgm:ptLst>
  <dgm:cxnLst>
    <dgm:cxn modelId="{0CFC7609-8573-49D9-914E-13FCF37CA582}" type="presOf" srcId="{AD6927D2-BC94-40C8-A55B-9A84B9781AC0}" destId="{482DD147-9070-4308-B107-0F74A48781AC}" srcOrd="0" destOrd="0" presId="urn:microsoft.com/office/officeart/2005/8/layout/vList3"/>
    <dgm:cxn modelId="{0C649B67-8043-490E-87ED-2CF797FD6F78}" srcId="{C603F950-D846-4123-8161-7DC86EF4BD6A}" destId="{AD6927D2-BC94-40C8-A55B-9A84B9781AC0}" srcOrd="0" destOrd="0" parTransId="{2EBDE513-470C-4078-ADD9-BB1EA7EB86DA}" sibTransId="{B331F79E-6EEF-460D-8B75-520E7448C234}"/>
    <dgm:cxn modelId="{B5F0604C-E8CE-4042-8136-BF2F5912F683}" type="presOf" srcId="{C603F950-D846-4123-8161-7DC86EF4BD6A}" destId="{052D594B-3B38-49A8-88A9-A466B2611E14}" srcOrd="0" destOrd="0" presId="urn:microsoft.com/office/officeart/2005/8/layout/vList3"/>
    <dgm:cxn modelId="{F0BBB1E4-E1D2-4E31-9B4E-9D1F98A57FFF}" type="presParOf" srcId="{052D594B-3B38-49A8-88A9-A466B2611E14}" destId="{0DCF1834-DB3C-4FA9-88B1-D6055D2AFA30}" srcOrd="0" destOrd="0" presId="urn:microsoft.com/office/officeart/2005/8/layout/vList3"/>
    <dgm:cxn modelId="{E85A07EC-1EF7-4636-BE9C-A1D1B05E96F1}" type="presParOf" srcId="{0DCF1834-DB3C-4FA9-88B1-D6055D2AFA30}" destId="{C7EA0C3D-2ADE-4D87-BDA2-1823C2E1B100}" srcOrd="0" destOrd="0" presId="urn:microsoft.com/office/officeart/2005/8/layout/vList3"/>
    <dgm:cxn modelId="{55900EE6-3519-4792-A7B7-94133BD64927}" type="presParOf" srcId="{0DCF1834-DB3C-4FA9-88B1-D6055D2AFA30}" destId="{482DD147-9070-4308-B107-0F74A48781A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257458-C8D7-41AD-B7B6-3F6A824B8B0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B21B1D76-5140-4734-A2C2-C27EFF5AB433}">
      <dgm:prSet/>
      <dgm:spPr/>
      <dgm:t>
        <a:bodyPr/>
        <a:lstStyle/>
        <a:p>
          <a:r>
            <a:rPr lang="pt-PT" b="1" dirty="0"/>
            <a:t>SEM CUIDADO</a:t>
          </a:r>
          <a:br>
            <a:rPr lang="pt-PT" b="1" dirty="0"/>
          </a:br>
          <a:r>
            <a:rPr lang="pt-PT" b="1" dirty="0"/>
            <a:t>A MORADIA ESTRAGA</a:t>
          </a:r>
          <a:endParaRPr lang="pt-BR" dirty="0"/>
        </a:p>
      </dgm:t>
    </dgm:pt>
    <dgm:pt modelId="{2D916248-0218-4881-A539-3660C26C9D55}" type="parTrans" cxnId="{D9DEE477-3A16-415F-BC3B-3BEF87E3C18D}">
      <dgm:prSet/>
      <dgm:spPr/>
      <dgm:t>
        <a:bodyPr/>
        <a:lstStyle/>
        <a:p>
          <a:endParaRPr lang="pt-BR"/>
        </a:p>
      </dgm:t>
    </dgm:pt>
    <dgm:pt modelId="{A6158C92-643E-41B6-AC9D-760558796EB2}" type="sibTrans" cxnId="{D9DEE477-3A16-415F-BC3B-3BEF87E3C18D}">
      <dgm:prSet/>
      <dgm:spPr/>
      <dgm:t>
        <a:bodyPr/>
        <a:lstStyle/>
        <a:p>
          <a:endParaRPr lang="pt-BR"/>
        </a:p>
      </dgm:t>
    </dgm:pt>
    <dgm:pt modelId="{0DD8C986-1481-44F3-8109-AF09BBD8E4AA}" type="pres">
      <dgm:prSet presAssocID="{81257458-C8D7-41AD-B7B6-3F6A824B8B00}" presName="linearFlow" presStyleCnt="0">
        <dgm:presLayoutVars>
          <dgm:dir/>
          <dgm:resizeHandles val="exact"/>
        </dgm:presLayoutVars>
      </dgm:prSet>
      <dgm:spPr/>
    </dgm:pt>
    <dgm:pt modelId="{EDDADBE5-CE05-4B3F-B66F-675AB92C88C1}" type="pres">
      <dgm:prSet presAssocID="{B21B1D76-5140-4734-A2C2-C27EFF5AB433}" presName="composite" presStyleCnt="0"/>
      <dgm:spPr/>
    </dgm:pt>
    <dgm:pt modelId="{242CA94C-7BAF-457D-BEEF-3B3503B6AE53}" type="pres">
      <dgm:prSet presAssocID="{B21B1D76-5140-4734-A2C2-C27EFF5AB433}" presName="imgShp" presStyleLbl="fgImgPlace1" presStyleIdx="0" presStyleCnt="1"/>
      <dgm:spPr/>
    </dgm:pt>
    <dgm:pt modelId="{8D48CB50-7299-483B-8E7D-1707AAB04BBE}" type="pres">
      <dgm:prSet presAssocID="{B21B1D76-5140-4734-A2C2-C27EFF5AB433}" presName="txShp" presStyleLbl="node1" presStyleIdx="0" presStyleCnt="1">
        <dgm:presLayoutVars>
          <dgm:bulletEnabled val="1"/>
        </dgm:presLayoutVars>
      </dgm:prSet>
      <dgm:spPr/>
    </dgm:pt>
  </dgm:ptLst>
  <dgm:cxnLst>
    <dgm:cxn modelId="{D9DEE477-3A16-415F-BC3B-3BEF87E3C18D}" srcId="{81257458-C8D7-41AD-B7B6-3F6A824B8B00}" destId="{B21B1D76-5140-4734-A2C2-C27EFF5AB433}" srcOrd="0" destOrd="0" parTransId="{2D916248-0218-4881-A539-3660C26C9D55}" sibTransId="{A6158C92-643E-41B6-AC9D-760558796EB2}"/>
    <dgm:cxn modelId="{1A69758D-67DF-44FC-8DAF-BD94932C31A9}" type="presOf" srcId="{B21B1D76-5140-4734-A2C2-C27EFF5AB433}" destId="{8D48CB50-7299-483B-8E7D-1707AAB04BBE}" srcOrd="0" destOrd="0" presId="urn:microsoft.com/office/officeart/2005/8/layout/vList3"/>
    <dgm:cxn modelId="{59BAEFC0-098A-4792-9715-CC3332281B56}" type="presOf" srcId="{81257458-C8D7-41AD-B7B6-3F6A824B8B00}" destId="{0DD8C986-1481-44F3-8109-AF09BBD8E4AA}" srcOrd="0" destOrd="0" presId="urn:microsoft.com/office/officeart/2005/8/layout/vList3"/>
    <dgm:cxn modelId="{3E179DD9-F261-46D5-9E34-57E5F81A78BC}" type="presParOf" srcId="{0DD8C986-1481-44F3-8109-AF09BBD8E4AA}" destId="{EDDADBE5-CE05-4B3F-B66F-675AB92C88C1}" srcOrd="0" destOrd="0" presId="urn:microsoft.com/office/officeart/2005/8/layout/vList3"/>
    <dgm:cxn modelId="{CCB02C99-FC0E-4600-866E-894B50481EAF}" type="presParOf" srcId="{EDDADBE5-CE05-4B3F-B66F-675AB92C88C1}" destId="{242CA94C-7BAF-457D-BEEF-3B3503B6AE53}" srcOrd="0" destOrd="0" presId="urn:microsoft.com/office/officeart/2005/8/layout/vList3"/>
    <dgm:cxn modelId="{47490CAA-B563-4A0F-A67D-D05B12682323}" type="presParOf" srcId="{EDDADBE5-CE05-4B3F-B66F-675AB92C88C1}" destId="{8D48CB50-7299-483B-8E7D-1707AAB04BB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AFBF968-67B3-4590-9FE3-76B08A9BF7F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EF1A28BE-E533-45AD-9683-FD258C61DAE8}">
      <dgm:prSet/>
      <dgm:spPr/>
      <dgm:t>
        <a:bodyPr/>
        <a:lstStyle/>
        <a:p>
          <a:r>
            <a:rPr lang="pt-PT" b="1"/>
            <a:t>O QUE VOCÊS VEEM?</a:t>
          </a:r>
          <a:endParaRPr lang="pt-BR"/>
        </a:p>
      </dgm:t>
    </dgm:pt>
    <dgm:pt modelId="{9FF04142-39F7-4B55-B627-1A68CE74EC5C}" type="parTrans" cxnId="{ED3B3E0F-5796-4E76-9394-89E45EB17321}">
      <dgm:prSet/>
      <dgm:spPr/>
      <dgm:t>
        <a:bodyPr/>
        <a:lstStyle/>
        <a:p>
          <a:endParaRPr lang="pt-BR"/>
        </a:p>
      </dgm:t>
    </dgm:pt>
    <dgm:pt modelId="{6E90F104-0F56-4CE8-B2A2-607214C5F3F2}" type="sibTrans" cxnId="{ED3B3E0F-5796-4E76-9394-89E45EB17321}">
      <dgm:prSet/>
      <dgm:spPr/>
      <dgm:t>
        <a:bodyPr/>
        <a:lstStyle/>
        <a:p>
          <a:endParaRPr lang="pt-BR"/>
        </a:p>
      </dgm:t>
    </dgm:pt>
    <dgm:pt modelId="{892BBD24-ACCB-4063-835E-A23F26C08C80}" type="pres">
      <dgm:prSet presAssocID="{3AFBF968-67B3-4590-9FE3-76B08A9BF7F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3A8423-76E0-4BFF-94D0-2C7AACC3F4F6}" type="pres">
      <dgm:prSet presAssocID="{EF1A28BE-E533-45AD-9683-FD258C61DAE8}" presName="root" presStyleCnt="0"/>
      <dgm:spPr/>
    </dgm:pt>
    <dgm:pt modelId="{046253E7-7DBA-4EDE-A3EB-009A02BF6F07}" type="pres">
      <dgm:prSet presAssocID="{EF1A28BE-E533-45AD-9683-FD258C61DAE8}" presName="rootComposite" presStyleCnt="0"/>
      <dgm:spPr/>
    </dgm:pt>
    <dgm:pt modelId="{009DA2BB-81AE-42EF-A7DA-AEB548E617AD}" type="pres">
      <dgm:prSet presAssocID="{EF1A28BE-E533-45AD-9683-FD258C61DAE8}" presName="rootText" presStyleLbl="node1" presStyleIdx="0" presStyleCnt="1"/>
      <dgm:spPr/>
    </dgm:pt>
    <dgm:pt modelId="{A30524CB-DE85-49DB-A19C-A89BCBC27CE1}" type="pres">
      <dgm:prSet presAssocID="{EF1A28BE-E533-45AD-9683-FD258C61DAE8}" presName="rootConnector" presStyleLbl="node1" presStyleIdx="0" presStyleCnt="1"/>
      <dgm:spPr/>
    </dgm:pt>
    <dgm:pt modelId="{D2051626-F787-4284-8905-66C9B7F5A649}" type="pres">
      <dgm:prSet presAssocID="{EF1A28BE-E533-45AD-9683-FD258C61DAE8}" presName="childShape" presStyleCnt="0"/>
      <dgm:spPr/>
    </dgm:pt>
  </dgm:ptLst>
  <dgm:cxnLst>
    <dgm:cxn modelId="{ED3B3E0F-5796-4E76-9394-89E45EB17321}" srcId="{3AFBF968-67B3-4590-9FE3-76B08A9BF7F4}" destId="{EF1A28BE-E533-45AD-9683-FD258C61DAE8}" srcOrd="0" destOrd="0" parTransId="{9FF04142-39F7-4B55-B627-1A68CE74EC5C}" sibTransId="{6E90F104-0F56-4CE8-B2A2-607214C5F3F2}"/>
    <dgm:cxn modelId="{F89CF395-94E3-4BED-BAF2-401C84DE57CA}" type="presOf" srcId="{EF1A28BE-E533-45AD-9683-FD258C61DAE8}" destId="{009DA2BB-81AE-42EF-A7DA-AEB548E617AD}" srcOrd="0" destOrd="0" presId="urn:microsoft.com/office/officeart/2005/8/layout/hierarchy3"/>
    <dgm:cxn modelId="{F63BA3B1-862E-46A4-8319-87406A6402A5}" type="presOf" srcId="{3AFBF968-67B3-4590-9FE3-76B08A9BF7F4}" destId="{892BBD24-ACCB-4063-835E-A23F26C08C80}" srcOrd="0" destOrd="0" presId="urn:microsoft.com/office/officeart/2005/8/layout/hierarchy3"/>
    <dgm:cxn modelId="{078239E9-61E5-4EFB-A080-DBFF37944380}" type="presOf" srcId="{EF1A28BE-E533-45AD-9683-FD258C61DAE8}" destId="{A30524CB-DE85-49DB-A19C-A89BCBC27CE1}" srcOrd="1" destOrd="0" presId="urn:microsoft.com/office/officeart/2005/8/layout/hierarchy3"/>
    <dgm:cxn modelId="{FB26D9BA-A365-4BC1-A5B7-7190CFB55515}" type="presParOf" srcId="{892BBD24-ACCB-4063-835E-A23F26C08C80}" destId="{8A3A8423-76E0-4BFF-94D0-2C7AACC3F4F6}" srcOrd="0" destOrd="0" presId="urn:microsoft.com/office/officeart/2005/8/layout/hierarchy3"/>
    <dgm:cxn modelId="{CEF36B10-8ACD-4D16-BE94-BCD4A1DAEDD0}" type="presParOf" srcId="{8A3A8423-76E0-4BFF-94D0-2C7AACC3F4F6}" destId="{046253E7-7DBA-4EDE-A3EB-009A02BF6F07}" srcOrd="0" destOrd="0" presId="urn:microsoft.com/office/officeart/2005/8/layout/hierarchy3"/>
    <dgm:cxn modelId="{D42D01E8-FF6D-4A60-9AC8-127770E365A3}" type="presParOf" srcId="{046253E7-7DBA-4EDE-A3EB-009A02BF6F07}" destId="{009DA2BB-81AE-42EF-A7DA-AEB548E617AD}" srcOrd="0" destOrd="0" presId="urn:microsoft.com/office/officeart/2005/8/layout/hierarchy3"/>
    <dgm:cxn modelId="{23765D91-C575-41FF-B92D-AB630C7E5205}" type="presParOf" srcId="{046253E7-7DBA-4EDE-A3EB-009A02BF6F07}" destId="{A30524CB-DE85-49DB-A19C-A89BCBC27CE1}" srcOrd="1" destOrd="0" presId="urn:microsoft.com/office/officeart/2005/8/layout/hierarchy3"/>
    <dgm:cxn modelId="{0331EC1D-181F-42E6-A11A-AB87EE254457}" type="presParOf" srcId="{8A3A8423-76E0-4BFF-94D0-2C7AACC3F4F6}" destId="{D2051626-F787-4284-8905-66C9B7F5A64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9B31C-2843-4CA8-8346-7F9C360DE890}">
      <dsp:nvSpPr>
        <dsp:cNvPr id="0" name=""/>
        <dsp:cNvSpPr/>
      </dsp:nvSpPr>
      <dsp:spPr>
        <a:xfrm rot="10800000">
          <a:off x="1570591" y="736019"/>
          <a:ext cx="4156988" cy="20941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450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900" kern="1200" dirty="0"/>
            <a:t>FORMAÇÃO DA CAMPANHA DA FRATERNIDADE 2026</a:t>
          </a:r>
          <a:endParaRPr lang="pt-BR" sz="2900" kern="1200" dirty="0"/>
        </a:p>
      </dsp:txBody>
      <dsp:txXfrm rot="10800000">
        <a:off x="2094121" y="736019"/>
        <a:ext cx="3633458" cy="2094121"/>
      </dsp:txXfrm>
    </dsp:sp>
    <dsp:sp modelId="{9CEAAF0F-8E57-4910-B839-F36F1EDCB838}">
      <dsp:nvSpPr>
        <dsp:cNvPr id="0" name=""/>
        <dsp:cNvSpPr/>
      </dsp:nvSpPr>
      <dsp:spPr>
        <a:xfrm>
          <a:off x="523530" y="736019"/>
          <a:ext cx="2094121" cy="209412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5ED11-ACE0-4FA8-8A2C-3CBA7AB8C0AE}">
      <dsp:nvSpPr>
        <dsp:cNvPr id="0" name=""/>
        <dsp:cNvSpPr/>
      </dsp:nvSpPr>
      <dsp:spPr>
        <a:xfrm>
          <a:off x="0" y="627697"/>
          <a:ext cx="5874251" cy="2937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6500" b="1" kern="1200"/>
            <a:t>A fé ilumina</a:t>
          </a:r>
          <a:endParaRPr lang="pt-BR" sz="6500" kern="1200"/>
        </a:p>
      </dsp:txBody>
      <dsp:txXfrm>
        <a:off x="86025" y="713722"/>
        <a:ext cx="5702201" cy="27650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47A10-6F01-46E7-87DF-6BF6239A76B7}">
      <dsp:nvSpPr>
        <dsp:cNvPr id="0" name=""/>
        <dsp:cNvSpPr/>
      </dsp:nvSpPr>
      <dsp:spPr>
        <a:xfrm>
          <a:off x="0" y="23248"/>
          <a:ext cx="4877557" cy="23645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Povo de Deus </a:t>
          </a:r>
          <a:r>
            <a:rPr lang="en-US" sz="4300" kern="1200" dirty="0" err="1"/>
            <a:t>teve</a:t>
          </a:r>
          <a:r>
            <a:rPr lang="en-US" sz="4300" kern="1200" dirty="0"/>
            <a:t> </a:t>
          </a:r>
          <a:r>
            <a:rPr lang="en-US" sz="4300" kern="1200" dirty="0" err="1"/>
            <a:t>necessidade</a:t>
          </a:r>
          <a:r>
            <a:rPr lang="en-US" sz="4300" kern="1200" dirty="0"/>
            <a:t> de </a:t>
          </a:r>
          <a:r>
            <a:rPr lang="en-US" sz="4300" kern="1200" dirty="0" err="1"/>
            <a:t>uma</a:t>
          </a:r>
          <a:r>
            <a:rPr lang="en-US" sz="4300" kern="1200" dirty="0"/>
            <a:t> “</a:t>
          </a:r>
          <a:r>
            <a:rPr lang="en-US" sz="4300" kern="1200" dirty="0" err="1"/>
            <a:t>Moradia</a:t>
          </a:r>
          <a:r>
            <a:rPr lang="en-US" sz="4300" kern="1200" dirty="0"/>
            <a:t>”</a:t>
          </a:r>
          <a:endParaRPr lang="pt-BR" sz="4300" kern="1200" dirty="0"/>
        </a:p>
      </dsp:txBody>
      <dsp:txXfrm>
        <a:off x="115429" y="138677"/>
        <a:ext cx="4646699" cy="213371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3DD49-C9D2-49FF-8785-61AB8F263A94}">
      <dsp:nvSpPr>
        <dsp:cNvPr id="0" name=""/>
        <dsp:cNvSpPr/>
      </dsp:nvSpPr>
      <dsp:spPr>
        <a:xfrm>
          <a:off x="-135578" y="1134903"/>
          <a:ext cx="3762313" cy="376231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472C4-5E39-4F20-ADC4-E3A3FA6E990A}">
      <dsp:nvSpPr>
        <dsp:cNvPr id="0" name=""/>
        <dsp:cNvSpPr/>
      </dsp:nvSpPr>
      <dsp:spPr>
        <a:xfrm>
          <a:off x="1444963" y="1"/>
          <a:ext cx="4970956" cy="59941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100" kern="1200" dirty="0"/>
            <a:t>No AT, a habitação do povo por excelência, também adotada por Deus no caminho do deserto, é a tenda. </a:t>
          </a:r>
          <a:r>
            <a:rPr lang="pt-PT" sz="3100" kern="1200"/>
            <a:t>Ao assumir nossa humanidade e morar entre nós (Jo 1,14), Jesus, o Verbo Divino, entra nessa morada, símbolo da fragilidade humana que hoje se revela também na precariedade das habitações.</a:t>
          </a:r>
          <a:endParaRPr lang="pt-BR" sz="3100" kern="1200" dirty="0"/>
        </a:p>
      </dsp:txBody>
      <dsp:txXfrm>
        <a:off x="1444963" y="1"/>
        <a:ext cx="4970956" cy="59941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0ACCB-2A7C-4665-9D19-38E15EE21042}">
      <dsp:nvSpPr>
        <dsp:cNvPr id="0" name=""/>
        <dsp:cNvSpPr/>
      </dsp:nvSpPr>
      <dsp:spPr>
        <a:xfrm>
          <a:off x="0" y="181533"/>
          <a:ext cx="3290887" cy="2089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800" b="1" kern="1200"/>
            <a:t>Denúncia de injustiças estruturais:</a:t>
          </a:r>
          <a:endParaRPr lang="pt-BR" sz="3800" kern="1200"/>
        </a:p>
      </dsp:txBody>
      <dsp:txXfrm>
        <a:off x="102007" y="283540"/>
        <a:ext cx="3086873" cy="18856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B4D00-DC54-437D-8627-08421D8ECC7A}">
      <dsp:nvSpPr>
        <dsp:cNvPr id="0" name=""/>
        <dsp:cNvSpPr/>
      </dsp:nvSpPr>
      <dsp:spPr>
        <a:xfrm>
          <a:off x="0" y="0"/>
          <a:ext cx="2716775" cy="271677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741F2-30E0-4C75-85CE-FFEA3CCE151D}">
      <dsp:nvSpPr>
        <dsp:cNvPr id="0" name=""/>
        <dsp:cNvSpPr/>
      </dsp:nvSpPr>
      <dsp:spPr>
        <a:xfrm>
          <a:off x="1358387" y="0"/>
          <a:ext cx="6511307" cy="2716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/>
            <a:t>O documento direciona a ação dos cristãos a reconhecer e denunciar estruturas que negam a moradia digna (</a:t>
          </a:r>
          <a:r>
            <a:rPr lang="pt-PT" sz="2800" b="1" kern="1200" dirty="0"/>
            <a:t>desigualdades sociais, ausência de políticas públicas, exclusão urbana</a:t>
          </a:r>
          <a:r>
            <a:rPr lang="pt-PT" sz="2800" kern="1200" dirty="0"/>
            <a:t>), visto que isso afronta a dignidade humana. </a:t>
          </a:r>
          <a:endParaRPr lang="pt-BR" sz="2800" kern="1200" dirty="0"/>
        </a:p>
      </dsp:txBody>
      <dsp:txXfrm>
        <a:off x="1358387" y="0"/>
        <a:ext cx="6511307" cy="27167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10281-5998-4775-94C7-8523093DF254}">
      <dsp:nvSpPr>
        <dsp:cNvPr id="0" name=""/>
        <dsp:cNvSpPr/>
      </dsp:nvSpPr>
      <dsp:spPr>
        <a:xfrm rot="10800000">
          <a:off x="1097611" y="246679"/>
          <a:ext cx="2905120" cy="146348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355" tIns="171450" rIns="32004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4500" b="1" kern="1200" dirty="0"/>
            <a:t>FOCO</a:t>
          </a:r>
          <a:endParaRPr lang="pt-BR" sz="4500" kern="1200" dirty="0"/>
        </a:p>
      </dsp:txBody>
      <dsp:txXfrm rot="10800000">
        <a:off x="1463481" y="246679"/>
        <a:ext cx="2539250" cy="1463481"/>
      </dsp:txXfrm>
    </dsp:sp>
    <dsp:sp modelId="{2488BD5C-CCBB-45FD-92B8-96658A205446}">
      <dsp:nvSpPr>
        <dsp:cNvPr id="0" name=""/>
        <dsp:cNvSpPr/>
      </dsp:nvSpPr>
      <dsp:spPr>
        <a:xfrm>
          <a:off x="365870" y="246679"/>
          <a:ext cx="1463481" cy="146348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8000" r="-28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5EB2C-2A26-481E-AD17-05F97D6FA567}">
      <dsp:nvSpPr>
        <dsp:cNvPr id="0" name=""/>
        <dsp:cNvSpPr/>
      </dsp:nvSpPr>
      <dsp:spPr>
        <a:xfrm>
          <a:off x="0" y="278175"/>
          <a:ext cx="4368602" cy="14004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5700" kern="1200"/>
            <a:t>QUARESMA</a:t>
          </a:r>
          <a:endParaRPr lang="pt-BR" sz="5700" kern="1200"/>
        </a:p>
      </dsp:txBody>
      <dsp:txXfrm>
        <a:off x="68366" y="346541"/>
        <a:ext cx="4231870" cy="12637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32B2E-FCD4-47D1-9213-97C2C210F516}">
      <dsp:nvSpPr>
        <dsp:cNvPr id="0" name=""/>
        <dsp:cNvSpPr/>
      </dsp:nvSpPr>
      <dsp:spPr>
        <a:xfrm>
          <a:off x="-165439" y="279909"/>
          <a:ext cx="2802058" cy="280205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884D9-A29A-4551-832B-17E852DD272B}">
      <dsp:nvSpPr>
        <dsp:cNvPr id="0" name=""/>
        <dsp:cNvSpPr/>
      </dsp:nvSpPr>
      <dsp:spPr>
        <a:xfrm>
          <a:off x="904711" y="279909"/>
          <a:ext cx="3930825" cy="28020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Na Quaresma, Deus nos chama à conversão do coração; na Campanha da Fraternidade 2026, essa conversão se expressa no compromisso com a moradia digna.</a:t>
          </a:r>
          <a:endParaRPr lang="pt-BR" sz="2400" kern="1200" dirty="0"/>
        </a:p>
      </dsp:txBody>
      <dsp:txXfrm>
        <a:off x="904711" y="279909"/>
        <a:ext cx="3930825" cy="28020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4E787-91AE-457E-BEF7-5C476ACB6C1F}">
      <dsp:nvSpPr>
        <dsp:cNvPr id="0" name=""/>
        <dsp:cNvSpPr/>
      </dsp:nvSpPr>
      <dsp:spPr>
        <a:xfrm>
          <a:off x="427554" y="1234"/>
          <a:ext cx="3186247" cy="530782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839082-3793-4FD9-8C07-98AFFAC06205}">
      <dsp:nvSpPr>
        <dsp:cNvPr id="0" name=""/>
        <dsp:cNvSpPr/>
      </dsp:nvSpPr>
      <dsp:spPr>
        <a:xfrm>
          <a:off x="675029" y="236335"/>
          <a:ext cx="3186247" cy="5307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500" b="1" kern="1200" dirty="0"/>
            <a:t>No Brasil, 6 milhões de famílias necessitam hoje de uma moradia, </a:t>
          </a:r>
          <a:r>
            <a:rPr lang="pt-PT" sz="2500" kern="1200" dirty="0"/>
            <a:t>por estarem em habitação precária, em coabitação ou com aluguel excessivamente caro, o que representa 8,3% dos domicílios existentes no País. </a:t>
          </a:r>
          <a:endParaRPr lang="pt-BR" sz="2500" kern="1200" dirty="0"/>
        </a:p>
      </dsp:txBody>
      <dsp:txXfrm>
        <a:off x="768351" y="329657"/>
        <a:ext cx="2999603" cy="5121179"/>
      </dsp:txXfrm>
    </dsp:sp>
    <dsp:sp modelId="{8EEC40F2-A97D-4E0D-ABE2-39CC5A5A78B3}">
      <dsp:nvSpPr>
        <dsp:cNvPr id="0" name=""/>
        <dsp:cNvSpPr/>
      </dsp:nvSpPr>
      <dsp:spPr>
        <a:xfrm>
          <a:off x="4108751" y="1234"/>
          <a:ext cx="3186247" cy="507033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087AF6-5651-4ABF-8627-2649B25DD221}">
      <dsp:nvSpPr>
        <dsp:cNvPr id="0" name=""/>
        <dsp:cNvSpPr/>
      </dsp:nvSpPr>
      <dsp:spPr>
        <a:xfrm>
          <a:off x="4356226" y="236335"/>
          <a:ext cx="3186247" cy="50703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Somam-se a elas </a:t>
          </a:r>
          <a:r>
            <a:rPr lang="pt-PT" sz="1800" b="1" kern="1200" dirty="0"/>
            <a:t>outras 26 milhões de famílias que moram em situação inadequada </a:t>
          </a:r>
          <a:r>
            <a:rPr lang="pt-PT" sz="1800" kern="1200" dirty="0"/>
            <a:t>(em áreas de risco, </a:t>
          </a:r>
          <a:r>
            <a:rPr lang="pt-BR" sz="1800" kern="1200" dirty="0"/>
            <a:t>sem infraestrutura ou com infraestrutura insuficiente, segregação </a:t>
          </a:r>
          <a:r>
            <a:rPr lang="pt-PT" sz="1800" kern="1200" dirty="0"/>
            <a:t>social, longe de equipamentos públicos e sem as políticas públicas básicas, com forte influência do crime organizado, entre outros). </a:t>
          </a:r>
          <a:endParaRPr lang="pt-BR" sz="1800" kern="1200" dirty="0"/>
        </a:p>
      </dsp:txBody>
      <dsp:txXfrm>
        <a:off x="4449548" y="329657"/>
        <a:ext cx="2999603" cy="4883686"/>
      </dsp:txXfrm>
    </dsp:sp>
    <dsp:sp modelId="{EC76FB2E-F7DE-4396-91F8-EBDB62A66D72}">
      <dsp:nvSpPr>
        <dsp:cNvPr id="0" name=""/>
        <dsp:cNvSpPr/>
      </dsp:nvSpPr>
      <dsp:spPr>
        <a:xfrm>
          <a:off x="7789948" y="1234"/>
          <a:ext cx="3186247" cy="408876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7DF77C-EB21-45CF-A55E-0082922F7924}">
      <dsp:nvSpPr>
        <dsp:cNvPr id="0" name=""/>
        <dsp:cNvSpPr/>
      </dsp:nvSpPr>
      <dsp:spPr>
        <a:xfrm>
          <a:off x="8037423" y="236335"/>
          <a:ext cx="3186247" cy="4088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500" kern="1200" dirty="0"/>
            <a:t>Além disso, </a:t>
          </a:r>
          <a:r>
            <a:rPr lang="pt-PT" sz="2500" b="1" kern="1200" dirty="0"/>
            <a:t>existem mais de 300 mil pessoas vivendo na rua — </a:t>
          </a:r>
          <a:r>
            <a:rPr lang="pt-PT" sz="2500" kern="1200" dirty="0"/>
            <a:t>número que cresceu expressivamente nos últimos dez anos.</a:t>
          </a:r>
          <a:endParaRPr lang="pt-BR" sz="2500" kern="1200" dirty="0"/>
        </a:p>
      </dsp:txBody>
      <dsp:txXfrm>
        <a:off x="8130745" y="329657"/>
        <a:ext cx="2999603" cy="39021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5955B-79D4-484F-A0DA-99CC992D1573}">
      <dsp:nvSpPr>
        <dsp:cNvPr id="0" name=""/>
        <dsp:cNvSpPr/>
      </dsp:nvSpPr>
      <dsp:spPr>
        <a:xfrm>
          <a:off x="0" y="0"/>
          <a:ext cx="4351338" cy="4351338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FE9EC-EC1D-4F25-B8BE-9EBACFA67244}">
      <dsp:nvSpPr>
        <dsp:cNvPr id="0" name=""/>
        <dsp:cNvSpPr/>
      </dsp:nvSpPr>
      <dsp:spPr>
        <a:xfrm>
          <a:off x="2167412" y="0"/>
          <a:ext cx="8339931" cy="43513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9600" kern="1200" dirty="0"/>
            <a:t>COMO É A SUA MORADIA?</a:t>
          </a:r>
          <a:endParaRPr lang="pt-BR" sz="9600" kern="1200" dirty="0"/>
        </a:p>
      </dsp:txBody>
      <dsp:txXfrm>
        <a:off x="2167412" y="0"/>
        <a:ext cx="8339931" cy="43513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DD147-9070-4308-B107-0F74A48781AC}">
      <dsp:nvSpPr>
        <dsp:cNvPr id="0" name=""/>
        <dsp:cNvSpPr/>
      </dsp:nvSpPr>
      <dsp:spPr>
        <a:xfrm rot="10800000">
          <a:off x="1119606" y="0"/>
          <a:ext cx="3429928" cy="10227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98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MORADIA PRECISA DE CUIDADO</a:t>
          </a:r>
          <a:endParaRPr lang="pt-BR" sz="2000" kern="1200" dirty="0"/>
        </a:p>
      </dsp:txBody>
      <dsp:txXfrm rot="10800000">
        <a:off x="1375283" y="0"/>
        <a:ext cx="3174251" cy="1022708"/>
      </dsp:txXfrm>
    </dsp:sp>
    <dsp:sp modelId="{C7EA0C3D-2ADE-4D87-BDA2-1823C2E1B100}">
      <dsp:nvSpPr>
        <dsp:cNvPr id="0" name=""/>
        <dsp:cNvSpPr/>
      </dsp:nvSpPr>
      <dsp:spPr>
        <a:xfrm>
          <a:off x="608252" y="0"/>
          <a:ext cx="1022708" cy="102270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8CB50-7299-483B-8E7D-1707AAB04BBE}">
      <dsp:nvSpPr>
        <dsp:cNvPr id="0" name=""/>
        <dsp:cNvSpPr/>
      </dsp:nvSpPr>
      <dsp:spPr>
        <a:xfrm rot="10800000">
          <a:off x="1163120" y="0"/>
          <a:ext cx="3602686" cy="102270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985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 dirty="0"/>
            <a:t>SEM CUIDADO</a:t>
          </a:r>
          <a:br>
            <a:rPr lang="pt-PT" sz="2200" b="1" kern="1200" dirty="0"/>
          </a:br>
          <a:r>
            <a:rPr lang="pt-PT" sz="2200" b="1" kern="1200" dirty="0"/>
            <a:t>A MORADIA ESTRAGA</a:t>
          </a:r>
          <a:endParaRPr lang="pt-BR" sz="2200" kern="1200" dirty="0"/>
        </a:p>
      </dsp:txBody>
      <dsp:txXfrm rot="10800000">
        <a:off x="1418797" y="0"/>
        <a:ext cx="3347009" cy="1022707"/>
      </dsp:txXfrm>
    </dsp:sp>
    <dsp:sp modelId="{242CA94C-7BAF-457D-BEEF-3B3503B6AE53}">
      <dsp:nvSpPr>
        <dsp:cNvPr id="0" name=""/>
        <dsp:cNvSpPr/>
      </dsp:nvSpPr>
      <dsp:spPr>
        <a:xfrm>
          <a:off x="651766" y="0"/>
          <a:ext cx="1022707" cy="102270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DA2BB-81AE-42EF-A7DA-AEB548E617AD}">
      <dsp:nvSpPr>
        <dsp:cNvPr id="0" name=""/>
        <dsp:cNvSpPr/>
      </dsp:nvSpPr>
      <dsp:spPr>
        <a:xfrm>
          <a:off x="0" y="616753"/>
          <a:ext cx="4953842" cy="2476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71120" rIns="10668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5600" b="1" kern="1200"/>
            <a:t>O QUE VOCÊS VEEM?</a:t>
          </a:r>
          <a:endParaRPr lang="pt-BR" sz="5600" kern="1200"/>
        </a:p>
      </dsp:txBody>
      <dsp:txXfrm>
        <a:off x="72547" y="689300"/>
        <a:ext cx="4808748" cy="2331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0A857-E44B-BDED-DF8F-60606C0DA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432AD1-D061-0C24-F6CF-44EAE49F1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01185B-84A4-4D1C-EB0F-5694C801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8BDC02-1CCD-7C2D-60D9-D587F8CD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C78069-56AC-F47C-CEE3-AFE9D874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344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18B0E-86C3-A99B-1EB0-0E33B367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D0A64A-8348-3C28-8106-CFC226AA5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05C827-E90F-AF4E-7B95-A2BD3698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F009AA-4CD2-EC39-3686-CF000C6E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8AD5F7-A2D7-AE4F-5276-45F05D43D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55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5F9749-B473-A74B-34C0-4E1DBF149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F2B892-6B69-1416-F6A9-6FFF7A449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9DC598-016B-AF7B-C05D-EE2501AEF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84DE95-B4EF-07F7-BBB6-00761FE8F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D2ECB8-4784-5C0F-0A4D-A6C34148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31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C2944-EB38-43ED-B7E3-A7583165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3003AC-B321-DD72-6095-2E0BE0994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1E6701-705D-2470-2D42-1B0C5D685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51B4AF-6A9D-F006-EAAE-ECD2CB25F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5FA457-38ED-D9BA-8EC5-C7503A39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727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51775-3D61-6062-F127-E68D60B59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6565E6-6D9E-7FC4-E3C6-8626B36BE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20EC9A-723B-8D50-3261-AA45E529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AA4489-C667-C3E8-AFA7-E73F493F1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063BA1-ECB1-6907-BE22-ABBB41AB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68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FF3BB-5272-4F46-69ED-356C386E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076605-7D96-3966-4F7C-470D42FDF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26A34E-1693-547B-C732-B7704E6D8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8DFAF0-BDAB-E9F3-2985-8BE1556A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425A71-076C-E086-2BE2-715222BB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DCA8B0-89B6-C18C-CB5C-3ECBE452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96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583C0A-A15D-0660-E243-B108E40E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B12D5C-3FE0-3B85-AF6B-192769051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6CA971-13BD-54C3-D4E8-9B8155043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C0AF5CF-95DD-808C-655F-DA2656AD3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727C9E4-7B12-51F0-F1C0-60BD4CA6E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F6E5C2E-7759-955B-FF3D-7B2C2647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39A174D-A15B-3E49-6785-9BB861B9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13E4E9C-0294-F645-A4CB-CB2A04F9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34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6970EC-800C-63AE-6004-8C713A66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C1256DA-4BCF-E2B5-288A-D31366E26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3E2A783-2CA9-E9E2-7CE1-DB31575E4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946EA8-29F5-E66E-D3CE-FFF8B51AE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93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CB7E809-EDD7-A40E-B734-769758BC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AA5C3A9-BA59-6442-295B-1352AB8F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A85A8D-B06C-62FF-A529-CEFE2CC8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06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841F5-E38A-073C-BD14-16C57149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AEE0C0-C44B-1234-6E3F-CAA4B1276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174C8C-69A4-BD58-3CC1-D5FB0AA17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C86E45-95BE-B7CA-CD65-65938A3FD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B65261-B32F-8BA6-ABFC-7ED6AD06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7CABEE-9208-D44A-57BD-C66715B4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227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89144-B3CB-D4F1-DB1C-9E76032A7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393C1FB-F515-79C3-4AC0-218D0C1D4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F3962C8-83B2-93D4-9AAD-70B9884C0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98D80A-F683-047B-92A1-0F0FD2BB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623D2B-2CF7-C74E-6C6D-BFF202665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24AA63-1405-E9C0-D611-DFC59B227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52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24D012-1418-9DCC-E3F9-281741196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14613C-6C71-98BB-3EB7-3A71D173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190E77-CF51-E54F-8D26-C1AC10F70F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6BEF3A-1F2B-4E0D-9AD2-7DE622171719}" type="datetimeFigureOut">
              <a:rPr lang="pt-BR" smtClean="0"/>
              <a:t>21/02/2026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F7E907-1500-CA72-0901-C23D76BFD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AC4002-6A32-4D4D-C0BA-3E7857760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535BCE-D111-45BF-A503-5EE2A88CF9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94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Layout" Target="../diagrams/layout13.xml"/><Relationship Id="rId7" Type="http://schemas.openxmlformats.org/officeDocument/2006/relationships/image" Target="../media/image25.png"/><Relationship Id="rId12" Type="http://schemas.microsoft.com/office/2007/relationships/diagramDrawing" Target="../diagrams/drawing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openxmlformats.org/officeDocument/2006/relationships/diagramColors" Target="../diagrams/colors14.xml"/><Relationship Id="rId5" Type="http://schemas.openxmlformats.org/officeDocument/2006/relationships/diagramColors" Target="../diagrams/colors13.xml"/><Relationship Id="rId10" Type="http://schemas.openxmlformats.org/officeDocument/2006/relationships/diagramQuickStyle" Target="../diagrams/quickStyle14.xml"/><Relationship Id="rId4" Type="http://schemas.openxmlformats.org/officeDocument/2006/relationships/diagramQuickStyle" Target="../diagrams/quickStyle13.xml"/><Relationship Id="rId9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13.png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1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9F8C5EB-D35C-DDB0-428A-5D88A6CF603D}"/>
              </a:ext>
            </a:extLst>
          </p:cNvPr>
          <p:cNvGraphicFramePr/>
          <p:nvPr/>
        </p:nvGraphicFramePr>
        <p:xfrm>
          <a:off x="5297762" y="640080"/>
          <a:ext cx="625111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ubtítulo 2">
            <a:extLst>
              <a:ext uri="{FF2B5EF4-FFF2-40B4-BE49-F238E27FC236}">
                <a16:creationId xmlns:a16="http://schemas.microsoft.com/office/drawing/2014/main" id="{B21438F1-4D2F-A409-DB3E-1E97DDB5F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r>
              <a:rPr lang="pt-PT" dirty="0"/>
              <a:t>Acessível em LIBRAS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C194F3F-BE45-6386-C716-2E3B5891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12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4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268C31-566C-6488-E227-570D26D6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pt-PT" sz="3900" b="1"/>
              <a:t>A CAMPANHA DA FRATERNIDADE FALA DISSO</a:t>
            </a:r>
            <a:endParaRPr lang="pt-BR" sz="39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6D0ED2-0564-ED4B-384E-1003D29E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41" y="299509"/>
            <a:ext cx="4428229" cy="6258983"/>
          </a:xfrm>
          <a:prstGeom prst="rect">
            <a:avLst/>
          </a:prstGeom>
        </p:spPr>
      </p:pic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75998D63-7F9D-BE6E-436C-DA5A64BF72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194559"/>
              </p:ext>
            </p:extLst>
          </p:nvPr>
        </p:nvGraphicFramePr>
        <p:xfrm>
          <a:off x="6392583" y="2645922"/>
          <a:ext cx="4953842" cy="3710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916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7EA20D1-AF87-A48B-496E-B9534F231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pt-PT" b="1" dirty="0"/>
              <a:t>NOSSA MORADIA É:</a:t>
            </a:r>
            <a:endParaRPr lang="pt-BR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D1304E-E2EE-C33E-85DF-9E5D89A57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88" y="511293"/>
            <a:ext cx="3965969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1A07C0-593F-5529-C6A2-DA0A227AA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742" y="1984443"/>
            <a:ext cx="6243484" cy="4192520"/>
          </a:xfrm>
        </p:spPr>
        <p:txBody>
          <a:bodyPr>
            <a:normAutofit/>
          </a:bodyPr>
          <a:lstStyle/>
          <a:p>
            <a:r>
              <a:rPr lang="pt-PT" sz="4400" dirty="0"/>
              <a:t>A CASA ONDE MORO</a:t>
            </a:r>
          </a:p>
          <a:p>
            <a:r>
              <a:rPr lang="pt-PT" sz="4400" dirty="0"/>
              <a:t>A RUA ONDE MORO</a:t>
            </a:r>
          </a:p>
          <a:p>
            <a:r>
              <a:rPr lang="pt-PT" sz="4400" dirty="0"/>
              <a:t>O BAIRRO ONDE MORO</a:t>
            </a:r>
          </a:p>
          <a:p>
            <a:r>
              <a:rPr lang="pt-PT" sz="4400" dirty="0"/>
              <a:t>A CIDADE ONDE MORO</a:t>
            </a:r>
          </a:p>
          <a:p>
            <a:r>
              <a:rPr lang="pt-PT" sz="4400" dirty="0"/>
              <a:t> ...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685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BC2B111-2642-DACC-5E7C-5AD2A023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955" y="511293"/>
            <a:ext cx="3781834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C053B5AB-9D4C-3DE0-09AA-34C264CDA3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5683135"/>
              </p:ext>
            </p:extLst>
          </p:nvPr>
        </p:nvGraphicFramePr>
        <p:xfrm>
          <a:off x="5894961" y="1984443"/>
          <a:ext cx="5874251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83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99A35E-CC36-94CE-C584-D26FAA3AB6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76" r="-3" b="-3"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3D00BC-8DDA-920B-D3D2-13B29129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209" y="1056640"/>
            <a:ext cx="5799947" cy="34943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b="1"/>
              <a:t>Moradia e pessoas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6279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CB60487-4A2A-788D-BEE4-A0B24680DBF9}"/>
              </a:ext>
            </a:extLst>
          </p:cNvPr>
          <p:cNvGraphicFramePr/>
          <p:nvPr/>
        </p:nvGraphicFramePr>
        <p:xfrm>
          <a:off x="432619" y="1795174"/>
          <a:ext cx="4877557" cy="241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0C8758-01C1-4E76-6FCC-21CFA18D72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550" r="5965" b="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052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A40D2897-95E8-7117-D3F9-79C261B656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542797"/>
              </p:ext>
            </p:extLst>
          </p:nvPr>
        </p:nvGraphicFramePr>
        <p:xfrm>
          <a:off x="828368" y="412955"/>
          <a:ext cx="6270522" cy="599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D5B1372B-6D03-42B6-94E1-9FD0276A3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911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79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624B22-6F32-7EA0-944C-6E262E2C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7" r="2486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F6C392-4507-04D4-54F3-0E34AC40E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PT" sz="4000" b="1"/>
              <a:t>Sinal de vida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BD1A93-8645-8261-7D59-0A4B1A5A9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2" y="2503027"/>
            <a:ext cx="3822189" cy="3742762"/>
          </a:xfrm>
        </p:spPr>
        <p:txBody>
          <a:bodyPr>
            <a:normAutofit fontScale="92500" lnSpcReduction="10000"/>
          </a:bodyPr>
          <a:lstStyle/>
          <a:p>
            <a:r>
              <a:rPr lang="pt-PT" sz="6000" b="1" dirty="0"/>
              <a:t>ONDE TEM CUIDADO A VIDA CRESCE</a:t>
            </a:r>
            <a:endParaRPr lang="pt-PT" sz="6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05303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223D82F2-8828-4C80-AF95-242810E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7FD0D34F-65E4-4896-8016-F401017B6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27A25769-8A6A-4983-92E9-E41BEB53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876420-05C8-764D-3B1E-89C7D366A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pt-PT" sz="4000" b="1"/>
              <a:t>Pergunta decisiva</a:t>
            </a:r>
            <a:endParaRPr lang="pt-BR" sz="4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669D83-0E36-4F8C-B68A-D549AC19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671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m 6" descr="Imagem de jogo de vídeo game&#10;&#10;O conteúdo gerado por IA pode estar incorreto.">
            <a:extLst>
              <a:ext uri="{FF2B5EF4-FFF2-40B4-BE49-F238E27FC236}">
                <a16:creationId xmlns:a16="http://schemas.microsoft.com/office/drawing/2014/main" id="{D2988779-327D-46EC-F9C9-B1A27D6B56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16" r="5" b="5"/>
          <a:stretch>
            <a:fillRect/>
          </a:stretch>
        </p:blipFill>
        <p:spPr>
          <a:xfrm>
            <a:off x="1115568" y="2478024"/>
            <a:ext cx="3035013" cy="3694176"/>
          </a:xfrm>
          <a:prstGeom prst="rect">
            <a:avLst/>
          </a:prstGeom>
        </p:spPr>
      </p:pic>
      <p:pic>
        <p:nvPicPr>
          <p:cNvPr id="5" name="Imagem 4" descr="Placa com informação na frente de uma cerca&#10;&#10;O conteúdo gerado por IA pode estar incorreto.">
            <a:extLst>
              <a:ext uri="{FF2B5EF4-FFF2-40B4-BE49-F238E27FC236}">
                <a16:creationId xmlns:a16="http://schemas.microsoft.com/office/drawing/2014/main" id="{7777D008-3E2B-CF0D-3CD0-E8F9EAA9FD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66" r="4" b="4"/>
          <a:stretch>
            <a:fillRect/>
          </a:stretch>
        </p:blipFill>
        <p:spPr>
          <a:xfrm>
            <a:off x="4507437" y="2478024"/>
            <a:ext cx="3039303" cy="3694176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F6C658-9F0C-D28B-3E3C-46A22885A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3596" y="2567446"/>
            <a:ext cx="3944274" cy="3694176"/>
          </a:xfrm>
        </p:spPr>
        <p:txBody>
          <a:bodyPr anchor="ctr">
            <a:normAutofit/>
          </a:bodyPr>
          <a:lstStyle/>
          <a:p>
            <a:r>
              <a:rPr lang="pt-PT" sz="4800" b="1" dirty="0"/>
              <a:t>COMO EU POSSO CUIDAR DA MINHA MORADIA?</a:t>
            </a:r>
            <a:endParaRPr lang="pt-PT" sz="4800" dirty="0"/>
          </a:p>
          <a:p>
            <a:endParaRPr lang="pt-BR" sz="18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323A2EC-8A63-8C2D-683B-CDB2A3D8C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00" y="0"/>
            <a:ext cx="1801123" cy="22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81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BF7F5A-BF5B-D1A5-D7C4-2094CBA3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Pertencimento</a:t>
            </a: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C297EB-90D3-ED83-A6BD-D0299AB1A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CF FALA DA SUA MORADIA?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87D378-F794-8EB4-8FE9-6679152FF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176" y="666728"/>
            <a:ext cx="4372632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172FD2C-91C4-9F19-DAD7-6E914C85F49C}"/>
              </a:ext>
            </a:extLst>
          </p:cNvPr>
          <p:cNvGraphicFramePr/>
          <p:nvPr/>
        </p:nvGraphicFramePr>
        <p:xfrm>
          <a:off x="481013" y="3752849"/>
          <a:ext cx="3290887" cy="245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25506750-537A-3F92-7CBE-9DA30F8BDF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3757" b="20648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69EDAFD0-1046-45B3-6465-11C349E4E3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612092"/>
              </p:ext>
            </p:extLst>
          </p:nvPr>
        </p:nvGraphicFramePr>
        <p:xfrm>
          <a:off x="4223982" y="3752850"/>
          <a:ext cx="7869695" cy="2716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69825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A23A192-8147-8961-628B-B23934D001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002520"/>
              </p:ext>
            </p:extLst>
          </p:nvPr>
        </p:nvGraphicFramePr>
        <p:xfrm>
          <a:off x="640080" y="325369"/>
          <a:ext cx="4368602" cy="1956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CC5956-5089-F3E8-0978-9BFA43705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00514" cy="3320668"/>
          </a:xfrm>
        </p:spPr>
        <p:txBody>
          <a:bodyPr>
            <a:normAutofit lnSpcReduction="10000"/>
          </a:bodyPr>
          <a:lstStyle/>
          <a:p>
            <a:r>
              <a:rPr lang="pt-PT" sz="3600" i="1" dirty="0"/>
              <a:t>Fraternidade e Moradia</a:t>
            </a:r>
            <a:r>
              <a:rPr lang="pt-PT" sz="3600" dirty="0"/>
              <a:t> – o foco é refletir sobre a </a:t>
            </a:r>
            <a:r>
              <a:rPr lang="pt-PT" sz="3600" b="1" dirty="0">
                <a:highlight>
                  <a:srgbClr val="FFFF00"/>
                </a:highlight>
              </a:rPr>
              <a:t>moradia digna</a:t>
            </a:r>
            <a:r>
              <a:rPr lang="pt-PT" sz="3600" dirty="0"/>
              <a:t> como realidade social e compromisso cristão.</a:t>
            </a:r>
            <a:endParaRPr lang="pt-BR" sz="36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68C236B-07B6-EB72-EB6D-932B5CE527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497" r="21549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93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23BC79-3C61-03A0-5F14-778DCC6A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5400" b="1" dirty="0"/>
              <a:t>VISITA E ESCUTA</a:t>
            </a:r>
            <a:endParaRPr lang="pt-BR" sz="5400" dirty="0"/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A93E79-907D-E2D6-41BE-140692442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1700" b="1" dirty="0"/>
              <a:t>Ação</a:t>
            </a:r>
          </a:p>
          <a:p>
            <a:r>
              <a:rPr lang="pt-BR" sz="1700" dirty="0"/>
              <a:t>Organizar </a:t>
            </a:r>
            <a:r>
              <a:rPr lang="pt-BR" sz="1700" b="1" dirty="0"/>
              <a:t>visitas pastorais às casas</a:t>
            </a:r>
            <a:r>
              <a:rPr lang="pt-BR" sz="1700" dirty="0"/>
              <a:t> das pessoas surdas da comunidade, com presença de agentes que conheçam Libras.</a:t>
            </a:r>
          </a:p>
          <a:p>
            <a:r>
              <a:rPr lang="pt-BR" sz="1700" b="1" dirty="0"/>
              <a:t>Desenvolvimento CF 2026</a:t>
            </a:r>
          </a:p>
          <a:p>
            <a:r>
              <a:rPr lang="pt-BR" sz="1700" dirty="0"/>
              <a:t>A visita reconhece a </a:t>
            </a:r>
            <a:r>
              <a:rPr lang="pt-BR" sz="1700" b="1" dirty="0"/>
              <a:t>moradia como lugar sagrado da vida</a:t>
            </a:r>
            <a:r>
              <a:rPr lang="pt-BR" sz="1700" dirty="0"/>
              <a:t>.</a:t>
            </a:r>
          </a:p>
          <a:p>
            <a:r>
              <a:rPr lang="pt-BR" sz="1700" dirty="0"/>
              <a:t>A escuta atenta (em Libras) valoriza a experiência concreta de quem vive situações de:</a:t>
            </a:r>
          </a:p>
          <a:p>
            <a:pPr lvl="1"/>
            <a:r>
              <a:rPr lang="pt-BR" sz="1700" dirty="0"/>
              <a:t>moradia precária,</a:t>
            </a:r>
          </a:p>
          <a:p>
            <a:pPr lvl="1"/>
            <a:r>
              <a:rPr lang="pt-BR" sz="1700" dirty="0"/>
              <a:t>insegurança,</a:t>
            </a:r>
          </a:p>
          <a:p>
            <a:pPr lvl="1"/>
            <a:r>
              <a:rPr lang="pt-BR" sz="1700" dirty="0"/>
              <a:t>exclusão urbana.</a:t>
            </a:r>
          </a:p>
          <a:p>
            <a:r>
              <a:rPr lang="pt-BR" sz="1700" dirty="0"/>
              <a:t>A Pastoral torna visível que a Igreja </a:t>
            </a:r>
            <a:r>
              <a:rPr lang="pt-BR" sz="1700" b="1" dirty="0"/>
              <a:t>entra na casa</a:t>
            </a:r>
            <a:r>
              <a:rPr lang="pt-BR" sz="1700" dirty="0"/>
              <a:t>, como Jesus que “mora entre nós”.</a:t>
            </a:r>
          </a:p>
          <a:p>
            <a:endParaRPr lang="pt-BR" sz="17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AE31C7-1AD5-D3D2-AAB8-ABA1EC4477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59" r="3796" b="2"/>
          <a:stretch>
            <a:fillRect/>
          </a:stretch>
        </p:blipFill>
        <p:spPr>
          <a:xfrm>
            <a:off x="7675658" y="2592064"/>
            <a:ext cx="3941064" cy="35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63EB66-8376-761F-F7A1-8C4A87263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4600" b="1" dirty="0"/>
              <a:t>2️⃣ OFICINA VISUAL: “CUIDAR DA MINHA MORADIA”</a:t>
            </a:r>
            <a:endParaRPr lang="pt-BR" sz="4600" dirty="0"/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72AD18-5D04-B182-7234-6F48DEFED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1500" b="1" dirty="0"/>
              <a:t>Ação: </a:t>
            </a:r>
            <a:r>
              <a:rPr lang="pt-BR" sz="1500" dirty="0"/>
              <a:t>Realizar uma </a:t>
            </a:r>
            <a:r>
              <a:rPr lang="pt-BR" sz="1500" b="1" dirty="0"/>
              <a:t>oficina prática e visual</a:t>
            </a:r>
            <a:r>
              <a:rPr lang="pt-BR" sz="1500" dirty="0"/>
              <a:t> (com imagens, objetos e gestos) sobre cuidados simples com a moradia:</a:t>
            </a:r>
          </a:p>
          <a:p>
            <a:r>
              <a:rPr lang="pt-BR" sz="1500" dirty="0"/>
              <a:t>limpeza,</a:t>
            </a:r>
          </a:p>
          <a:p>
            <a:r>
              <a:rPr lang="pt-BR" sz="1500" dirty="0"/>
              <a:t>organização,</a:t>
            </a:r>
          </a:p>
          <a:p>
            <a:r>
              <a:rPr lang="pt-BR" sz="1500" dirty="0"/>
              <a:t>pequenos reparos,</a:t>
            </a:r>
          </a:p>
          <a:p>
            <a:r>
              <a:rPr lang="pt-BR" sz="1500" dirty="0"/>
              <a:t>cuidado com o entorno da casa.</a:t>
            </a:r>
          </a:p>
          <a:p>
            <a:r>
              <a:rPr lang="pt-BR" sz="1500" b="1" dirty="0"/>
              <a:t>Desenvolvimento CF 2026</a:t>
            </a:r>
          </a:p>
          <a:p>
            <a:r>
              <a:rPr lang="pt-BR" sz="1500" dirty="0"/>
              <a:t>Trabalha a moradia como </a:t>
            </a:r>
            <a:r>
              <a:rPr lang="pt-BR" sz="1500" b="1" dirty="0"/>
              <a:t>responsabilidade compartilhada</a:t>
            </a:r>
            <a:r>
              <a:rPr lang="pt-BR" sz="1500" dirty="0"/>
              <a:t>.</a:t>
            </a:r>
          </a:p>
          <a:p>
            <a:r>
              <a:rPr lang="pt-BR" sz="1500" dirty="0"/>
              <a:t>Mostra que cuidar da casa é também:</a:t>
            </a:r>
          </a:p>
          <a:p>
            <a:pPr lvl="1"/>
            <a:r>
              <a:rPr lang="pt-BR" sz="1500" dirty="0"/>
              <a:t>cuidar da saúde,</a:t>
            </a:r>
          </a:p>
          <a:p>
            <a:pPr lvl="1"/>
            <a:r>
              <a:rPr lang="pt-BR" sz="1500" dirty="0"/>
              <a:t>cuidar da vida,</a:t>
            </a:r>
          </a:p>
          <a:p>
            <a:pPr lvl="1"/>
            <a:r>
              <a:rPr lang="pt-BR" sz="1500" dirty="0"/>
              <a:t>cuidar das relações.</a:t>
            </a:r>
          </a:p>
          <a:p>
            <a:r>
              <a:rPr lang="pt-BR" sz="1500" dirty="0"/>
              <a:t>Tradução concreta da ideia: </a:t>
            </a:r>
            <a:r>
              <a:rPr lang="pt-BR" sz="1500" b="1" dirty="0"/>
              <a:t>“Moradia boa faz bem às pessoas.”</a:t>
            </a:r>
            <a:endParaRPr lang="pt-BR" sz="15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1110D4-1FF4-D5E1-AB16-66839AC981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75" r="7891" b="1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2F2D79-F8C1-6A48-34A3-CC57895B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4600" b="1" dirty="0"/>
              <a:t>3️⃣ CELEBRAÇÃO DA CF EM LIBRAS, COM FOCO NA MORADIA</a:t>
            </a:r>
            <a:endParaRPr lang="pt-BR" sz="46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F9AE56-0EA9-6C66-5E37-BEADC9B94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1700" b="1" dirty="0"/>
              <a:t>Ação: </a:t>
            </a:r>
            <a:r>
              <a:rPr lang="pt-BR" sz="1700" dirty="0"/>
              <a:t>Preparar uma </a:t>
            </a:r>
            <a:r>
              <a:rPr lang="pt-BR" sz="1700" b="1" dirty="0"/>
              <a:t>celebração ou momento orante da CF totalmente acessível</a:t>
            </a:r>
            <a:r>
              <a:rPr lang="pt-BR" sz="1700" dirty="0"/>
              <a:t>, com:</a:t>
            </a:r>
          </a:p>
          <a:p>
            <a:r>
              <a:rPr lang="pt-BR" sz="1700" dirty="0"/>
              <a:t>Libras como língua principal,</a:t>
            </a:r>
          </a:p>
          <a:p>
            <a:r>
              <a:rPr lang="pt-BR" sz="1700" dirty="0"/>
              <a:t>símbolos ligados à moradia (casa, chave, planta, tijolo),</a:t>
            </a:r>
          </a:p>
          <a:p>
            <a:r>
              <a:rPr lang="pt-BR" sz="1700" dirty="0"/>
              <a:t>participação ativa dos surdos.</a:t>
            </a:r>
          </a:p>
          <a:p>
            <a:r>
              <a:rPr lang="pt-BR" sz="1700" b="1" dirty="0"/>
              <a:t>Desenvolvimento CF 2026</a:t>
            </a:r>
          </a:p>
          <a:p>
            <a:r>
              <a:rPr lang="pt-BR" sz="1700" dirty="0"/>
              <a:t>Afirma que a CF </a:t>
            </a:r>
            <a:r>
              <a:rPr lang="pt-BR" sz="1700" b="1" dirty="0"/>
              <a:t>também é dos surdos</a:t>
            </a:r>
            <a:r>
              <a:rPr lang="pt-BR" sz="1700" dirty="0"/>
              <a:t>.</a:t>
            </a:r>
          </a:p>
          <a:p>
            <a:r>
              <a:rPr lang="pt-BR" sz="1700" dirty="0"/>
              <a:t>A moradia é apresentada como:</a:t>
            </a:r>
          </a:p>
          <a:p>
            <a:pPr lvl="1"/>
            <a:r>
              <a:rPr lang="pt-BR" sz="1700" dirty="0"/>
              <a:t>dom de Deus,</a:t>
            </a:r>
          </a:p>
          <a:p>
            <a:pPr lvl="1"/>
            <a:r>
              <a:rPr lang="pt-BR" sz="1700" dirty="0"/>
              <a:t>lugar de vida,</a:t>
            </a:r>
          </a:p>
          <a:p>
            <a:pPr lvl="1"/>
            <a:r>
              <a:rPr lang="pt-BR" sz="1700" dirty="0"/>
              <a:t>espaço de dignidade.</a:t>
            </a:r>
          </a:p>
          <a:p>
            <a:r>
              <a:rPr lang="pt-BR" sz="1700" dirty="0"/>
              <a:t>A fé ilumina a realidade concreta da habitação.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54A021-7D6E-7F1B-7ACF-84A910FA4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68" r="17253" b="-3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9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8B2280-3F38-D870-D415-F403708F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pt-BR" sz="4000" b="1"/>
              <a:t>OBRIGADO!</a:t>
            </a:r>
            <a:endParaRPr lang="pt-BR" sz="4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7D30CA-9D79-1F41-33EB-621E5BB7A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pt-BR" sz="2000" b="1"/>
              <a:t>SUA PRESENÇA É MUITO IMPORTANTE</a:t>
            </a:r>
            <a:br>
              <a:rPr lang="pt-BR" sz="2000"/>
            </a:br>
            <a:endParaRPr lang="pt-BR" sz="2000"/>
          </a:p>
          <a:p>
            <a:r>
              <a:rPr lang="pt-BR" sz="2000" b="1"/>
              <a:t>O MATERIAL DA FORMAÇÃO ESTÁ DISPONÍVEL</a:t>
            </a:r>
            <a:endParaRPr lang="pt-BR" sz="2000"/>
          </a:p>
          <a:p>
            <a:endParaRPr lang="pt-BR" sz="2000" b="1"/>
          </a:p>
          <a:p>
            <a:r>
              <a:rPr lang="pt-BR" sz="2000" b="1"/>
              <a:t>ACESSE PELO QR CODE</a:t>
            </a:r>
            <a:endParaRPr lang="pt-BR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1F64D0-FA29-50F1-BBC5-11C83CB66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90" r="-1" b="722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08C3CA6-0CA7-0150-07A9-D112B4BACD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813648"/>
              </p:ext>
            </p:extLst>
          </p:nvPr>
        </p:nvGraphicFramePr>
        <p:xfrm>
          <a:off x="640080" y="325369"/>
          <a:ext cx="4368602" cy="1956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00A9143D-D66B-086C-7DBD-8BE1F70583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301691"/>
              </p:ext>
            </p:extLst>
          </p:nvPr>
        </p:nvGraphicFramePr>
        <p:xfrm>
          <a:off x="640079" y="2831690"/>
          <a:ext cx="4670097" cy="3361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Imagem 3" descr="Homem de terno e gravata com pessoas ao redor&#10;&#10;O conteúdo gerado por IA pode estar incorreto.">
            <a:extLst>
              <a:ext uri="{FF2B5EF4-FFF2-40B4-BE49-F238E27FC236}">
                <a16:creationId xmlns:a16="http://schemas.microsoft.com/office/drawing/2014/main" id="{265199DD-3690-4529-ECBF-57123A929F7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496" r="-1" b="19745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597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ACD4412-81BE-0F22-EA01-40EBDCD244D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4763" b="65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67049C9-38F0-A5B1-B5FD-03D0816E7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2729" y="5987871"/>
            <a:ext cx="3999271" cy="529610"/>
          </a:xfrm>
        </p:spPr>
        <p:txBody>
          <a:bodyPr>
            <a:normAutofit fontScale="90000"/>
          </a:bodyPr>
          <a:lstStyle/>
          <a:p>
            <a:r>
              <a:rPr lang="pt-PT" dirty="0"/>
              <a:t>TEXTO-BASE 30</a:t>
            </a:r>
            <a:endParaRPr lang="pt-BR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35C8FC84-2DFA-FFAB-CD15-4C5C0D2681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569836"/>
              </p:ext>
            </p:extLst>
          </p:nvPr>
        </p:nvGraphicFramePr>
        <p:xfrm>
          <a:off x="216309" y="1042219"/>
          <a:ext cx="11651225" cy="5545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0179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3C64B7C-3C16-57A3-F935-1FE795C055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4817" b="913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C8214CF-AFF9-D5F6-B4F5-7C6643E20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16117"/>
            <a:ext cx="9144000" cy="17289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CAMPANHA DA FRATERNIDADE 2026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6D7D07-AEF8-70E7-B63E-B27D99608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9" y="3038169"/>
            <a:ext cx="10491019" cy="368709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n-US" sz="13800" b="1" dirty="0">
                <a:solidFill>
                  <a:srgbClr val="FFFFFF"/>
                </a:solidFill>
              </a:rPr>
              <a:t>CUIDAR DA </a:t>
            </a:r>
          </a:p>
          <a:p>
            <a:pPr marL="0" indent="0" algn="ctr">
              <a:buNone/>
            </a:pPr>
            <a:r>
              <a:rPr lang="en-US" sz="13800" b="1" dirty="0">
                <a:solidFill>
                  <a:srgbClr val="FFFFFF"/>
                </a:solidFill>
              </a:rPr>
              <a:t>MORADIA</a:t>
            </a:r>
            <a:endParaRPr lang="en-US" sz="13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97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51047B-FECB-BCCA-909B-CCE4421AE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6478475" cy="1524599"/>
          </a:xfrm>
        </p:spPr>
        <p:txBody>
          <a:bodyPr anchor="b">
            <a:normAutofit/>
          </a:bodyPr>
          <a:lstStyle/>
          <a:p>
            <a:r>
              <a:rPr lang="pt-PT" sz="4200" b="1" dirty="0">
                <a:solidFill>
                  <a:srgbClr val="FF0000"/>
                </a:solidFill>
              </a:rPr>
              <a:t>Mora</a:t>
            </a:r>
            <a:r>
              <a:rPr lang="pt-PT" sz="4200" b="1" dirty="0"/>
              <a:t>dia,</a:t>
            </a:r>
            <a:r>
              <a:rPr lang="pt-PT" sz="4200" dirty="0">
                <a:solidFill>
                  <a:srgbClr val="FF0000"/>
                </a:solidFill>
              </a:rPr>
              <a:t> </a:t>
            </a:r>
            <a:r>
              <a:rPr lang="pt-PT" sz="4200" dirty="0"/>
              <a:t>etimologicamente, não é o prédio.</a:t>
            </a:r>
            <a:endParaRPr lang="pt-BR" sz="42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A5DCD8-1CB9-C7A1-F08D-34B6ECF3C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075352" cy="3376091"/>
          </a:xfrm>
        </p:spPr>
        <p:txBody>
          <a:bodyPr>
            <a:normAutofit lnSpcReduction="10000"/>
          </a:bodyPr>
          <a:lstStyle/>
          <a:p>
            <a:r>
              <a:rPr lang="pt-PT" sz="2200" dirty="0"/>
              <a:t>É a </a:t>
            </a:r>
            <a:r>
              <a:rPr lang="pt-PT" sz="2200" b="1" dirty="0"/>
              <a:t>condição de permanecer em um lugar</a:t>
            </a:r>
            <a:r>
              <a:rPr lang="pt-PT" sz="2200" dirty="0"/>
              <a:t>. </a:t>
            </a:r>
          </a:p>
          <a:p>
            <a:r>
              <a:rPr lang="pt-PT" sz="3200" b="1" dirty="0"/>
              <a:t>Permanência</a:t>
            </a:r>
            <a:r>
              <a:rPr lang="pt-PT" sz="3200" dirty="0"/>
              <a:t> (não é algo provisório)</a:t>
            </a:r>
          </a:p>
          <a:p>
            <a:r>
              <a:rPr lang="pt-PT" sz="3600" b="1" dirty="0"/>
              <a:t>Estabilidade</a:t>
            </a:r>
            <a:r>
              <a:rPr lang="pt-PT" sz="3600" dirty="0"/>
              <a:t> (lugar onde a vida se organiza)</a:t>
            </a:r>
          </a:p>
          <a:p>
            <a:r>
              <a:rPr lang="pt-PT" sz="3600" b="1" dirty="0"/>
              <a:t>Pertencimento</a:t>
            </a:r>
            <a:r>
              <a:rPr lang="pt-PT" sz="3600" dirty="0"/>
              <a:t> (onde a pessoa “fica”)</a:t>
            </a:r>
          </a:p>
          <a:p>
            <a:endParaRPr lang="pt-BR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3D0B02-499A-F5CE-F8DC-BB63C7D3BF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65" t="-1" r="20299" b="-1"/>
          <a:stretch>
            <a:fillRect/>
          </a:stretch>
        </p:blipFill>
        <p:spPr>
          <a:xfrm>
            <a:off x="6794092" y="180978"/>
            <a:ext cx="5394860" cy="649604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591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CE91152-6C52-2889-E452-4221F51B5E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09"/>
          <a:stretch>
            <a:fillRect/>
          </a:stretch>
        </p:blipFill>
        <p:spPr>
          <a:xfrm>
            <a:off x="2861187" y="0"/>
            <a:ext cx="8384458" cy="2476518"/>
          </a:xfrm>
          <a:prstGeom prst="rect">
            <a:avLst/>
          </a:prstGeom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1D21EB5E-5B30-DDFD-0F43-5E8155525C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091788"/>
              </p:ext>
            </p:extLst>
          </p:nvPr>
        </p:nvGraphicFramePr>
        <p:xfrm>
          <a:off x="730045" y="233690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657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CE56A029-D803-47A2-B79C-4527891BE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D96995-5226-4718-9475-B918D16C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663" y="1467136"/>
            <a:ext cx="4429266" cy="5404512"/>
          </a:xfrm>
          <a:custGeom>
            <a:avLst/>
            <a:gdLst>
              <a:gd name="connsiteX0" fmla="*/ 824338 w 4383631"/>
              <a:gd name="connsiteY0" fmla="*/ 881 h 5404513"/>
              <a:gd name="connsiteX1" fmla="*/ 988232 w 4383631"/>
              <a:gd name="connsiteY1" fmla="*/ 1512 h 5404513"/>
              <a:gd name="connsiteX2" fmla="*/ 2378019 w 4383631"/>
              <a:gd name="connsiteY2" fmla="*/ 394359 h 5404513"/>
              <a:gd name="connsiteX3" fmla="*/ 4005393 w 4383631"/>
              <a:gd name="connsiteY3" fmla="*/ 5010381 h 5404513"/>
              <a:gd name="connsiteX4" fmla="*/ 3668913 w 4383631"/>
              <a:gd name="connsiteY4" fmla="*/ 5403338 h 5404513"/>
              <a:gd name="connsiteX5" fmla="*/ 3667357 w 4383631"/>
              <a:gd name="connsiteY5" fmla="*/ 5404513 h 5404513"/>
              <a:gd name="connsiteX6" fmla="*/ 0 w 4383631"/>
              <a:gd name="connsiteY6" fmla="*/ 5404513 h 5404513"/>
              <a:gd name="connsiteX7" fmla="*/ 0 w 4383631"/>
              <a:gd name="connsiteY7" fmla="*/ 143051 h 5404513"/>
              <a:gd name="connsiteX8" fmla="*/ 193256 w 4383631"/>
              <a:gd name="connsiteY8" fmla="*/ 87176 h 5404513"/>
              <a:gd name="connsiteX9" fmla="*/ 824338 w 4383631"/>
              <a:gd name="connsiteY9" fmla="*/ 881 h 54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3631" h="5404513">
                <a:moveTo>
                  <a:pt x="824338" y="881"/>
                </a:moveTo>
                <a:cubicBezTo>
                  <a:pt x="878770" y="-471"/>
                  <a:pt x="933413" y="-270"/>
                  <a:pt x="988232" y="1512"/>
                </a:cubicBezTo>
                <a:cubicBezTo>
                  <a:pt x="1445852" y="16389"/>
                  <a:pt x="1915763" y="141496"/>
                  <a:pt x="2378019" y="394359"/>
                </a:cubicBezTo>
                <a:cubicBezTo>
                  <a:pt x="4031265" y="1298718"/>
                  <a:pt x="4945843" y="3467048"/>
                  <a:pt x="4005393" y="5010381"/>
                </a:cubicBezTo>
                <a:cubicBezTo>
                  <a:pt x="3906203" y="5173158"/>
                  <a:pt x="3793241" y="5299621"/>
                  <a:pt x="3668913" y="5403338"/>
                </a:cubicBezTo>
                <a:lnTo>
                  <a:pt x="3667357" y="5404513"/>
                </a:lnTo>
                <a:lnTo>
                  <a:pt x="0" y="5404513"/>
                </a:lnTo>
                <a:lnTo>
                  <a:pt x="0" y="143051"/>
                </a:lnTo>
                <a:lnTo>
                  <a:pt x="193256" y="87176"/>
                </a:lnTo>
                <a:cubicBezTo>
                  <a:pt x="398954" y="35580"/>
                  <a:pt x="610013" y="6202"/>
                  <a:pt x="824338" y="881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0816398-ADF6-DC6C-95E9-2C47DA2C64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47" r="1" b="1"/>
          <a:stretch>
            <a:fillRect/>
          </a:stretch>
        </p:blipFill>
        <p:spPr>
          <a:xfrm>
            <a:off x="-7" y="1676463"/>
            <a:ext cx="4211054" cy="5181530"/>
          </a:xfrm>
          <a:custGeom>
            <a:avLst/>
            <a:gdLst/>
            <a:ahLst/>
            <a:cxnLst/>
            <a:rect l="l" t="t" r="r" b="b"/>
            <a:pathLst>
              <a:path w="4211054" h="5181530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905879" y="1218825"/>
                  <a:pt x="4719574" y="3276464"/>
                  <a:pt x="3861693" y="4749397"/>
                </a:cubicBezTo>
                <a:cubicBezTo>
                  <a:pt x="3781266" y="4887488"/>
                  <a:pt x="3691172" y="4998345"/>
                  <a:pt x="3592887" y="5091022"/>
                </a:cubicBezTo>
                <a:lnTo>
                  <a:pt x="3483153" y="5181530"/>
                </a:lnTo>
                <a:lnTo>
                  <a:pt x="0" y="5181530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D7B82C1-B831-4DDE-BDF4-2C767EB49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76470"/>
            <a:ext cx="4211054" cy="5181530"/>
          </a:xfrm>
          <a:custGeom>
            <a:avLst/>
            <a:gdLst>
              <a:gd name="connsiteX0" fmla="*/ 1165310 w 4211054"/>
              <a:gd name="connsiteY0" fmla="*/ 990 h 5181530"/>
              <a:gd name="connsiteX1" fmla="*/ 2418078 w 4211054"/>
              <a:gd name="connsiteY1" fmla="*/ 367333 h 5181530"/>
              <a:gd name="connsiteX2" fmla="*/ 3861693 w 4211054"/>
              <a:gd name="connsiteY2" fmla="*/ 4749397 h 5181530"/>
              <a:gd name="connsiteX3" fmla="*/ 3592887 w 4211054"/>
              <a:gd name="connsiteY3" fmla="*/ 5091022 h 5181530"/>
              <a:gd name="connsiteX4" fmla="*/ 3483152 w 4211054"/>
              <a:gd name="connsiteY4" fmla="*/ 5181530 h 5181530"/>
              <a:gd name="connsiteX5" fmla="*/ 0 w 4211054"/>
              <a:gd name="connsiteY5" fmla="*/ 5181530 h 5181530"/>
              <a:gd name="connsiteX6" fmla="*/ 0 w 4211054"/>
              <a:gd name="connsiteY6" fmla="*/ 5181528 h 5181530"/>
              <a:gd name="connsiteX7" fmla="*/ 2981677 w 4211054"/>
              <a:gd name="connsiteY7" fmla="*/ 5181528 h 5181530"/>
              <a:gd name="connsiteX8" fmla="*/ 3028606 w 4211054"/>
              <a:gd name="connsiteY8" fmla="*/ 5160626 h 5181530"/>
              <a:gd name="connsiteX9" fmla="*/ 3747110 w 4211054"/>
              <a:gd name="connsiteY9" fmla="*/ 4553549 h 5181530"/>
              <a:gd name="connsiteX10" fmla="*/ 2353269 w 4211054"/>
              <a:gd name="connsiteY10" fmla="*/ 527791 h 5181530"/>
              <a:gd name="connsiteX11" fmla="*/ 1162923 w 4211054"/>
              <a:gd name="connsiteY11" fmla="*/ 185179 h 5181530"/>
              <a:gd name="connsiteX12" fmla="*/ 80119 w 4211054"/>
              <a:gd name="connsiteY12" fmla="*/ 399295 h 5181530"/>
              <a:gd name="connsiteX13" fmla="*/ 0 w 4211054"/>
              <a:gd name="connsiteY13" fmla="*/ 438059 h 5181530"/>
              <a:gd name="connsiteX14" fmla="*/ 0 w 4211054"/>
              <a:gd name="connsiteY14" fmla="*/ 251609 h 5181530"/>
              <a:gd name="connsiteX15" fmla="*/ 158783 w 4211054"/>
              <a:gd name="connsiteY15" fmla="*/ 182603 h 5181530"/>
              <a:gd name="connsiteX16" fmla="*/ 1165310 w 4211054"/>
              <a:gd name="connsiteY16" fmla="*/ 990 h 518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11054" h="5181530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905879" y="1218825"/>
                  <a:pt x="4719574" y="3276464"/>
                  <a:pt x="3861693" y="4749397"/>
                </a:cubicBezTo>
                <a:cubicBezTo>
                  <a:pt x="3781266" y="4887488"/>
                  <a:pt x="3691172" y="4998345"/>
                  <a:pt x="3592887" y="5091022"/>
                </a:cubicBezTo>
                <a:lnTo>
                  <a:pt x="3483152" y="5181530"/>
                </a:lnTo>
                <a:lnTo>
                  <a:pt x="0" y="5181530"/>
                </a:lnTo>
                <a:lnTo>
                  <a:pt x="0" y="5181528"/>
                </a:lnTo>
                <a:lnTo>
                  <a:pt x="2981677" y="5181528"/>
                </a:lnTo>
                <a:lnTo>
                  <a:pt x="3028606" y="5160626"/>
                </a:lnTo>
                <a:cubicBezTo>
                  <a:pt x="3311277" y="5028098"/>
                  <a:pt x="3558318" y="4869020"/>
                  <a:pt x="3747110" y="4553549"/>
                </a:cubicBezTo>
                <a:cubicBezTo>
                  <a:pt x="4552598" y="3207566"/>
                  <a:pt x="3769268" y="1316508"/>
                  <a:pt x="2353269" y="527791"/>
                </a:cubicBezTo>
                <a:cubicBezTo>
                  <a:pt x="1957349" y="307263"/>
                  <a:pt x="1554872" y="198154"/>
                  <a:pt x="1162923" y="185179"/>
                </a:cubicBezTo>
                <a:cubicBezTo>
                  <a:pt x="787306" y="172747"/>
                  <a:pt x="421359" y="248602"/>
                  <a:pt x="80119" y="399295"/>
                </a:cubicBezTo>
                <a:lnTo>
                  <a:pt x="0" y="438059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2EB6291-5B14-4134-B234-BE224349E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9458" y="-13648"/>
            <a:ext cx="4289727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7A57860-4E75-47A2-A2FB-36FAA8979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951" y="-11953"/>
            <a:ext cx="4152001" cy="3562347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ECF09B-FEFD-9880-5776-8DC432023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6" r="12543" b="1"/>
          <a:stretch>
            <a:fillRect/>
          </a:stretch>
        </p:blipFill>
        <p:spPr>
          <a:xfrm>
            <a:off x="3332189" y="1"/>
            <a:ext cx="3997527" cy="2646947"/>
          </a:xfrm>
          <a:custGeom>
            <a:avLst/>
            <a:gdLst/>
            <a:ahLst/>
            <a:cxnLst/>
            <a:rect l="l" t="t" r="r" b="b"/>
            <a:pathLst>
              <a:path w="3997527" h="2646947"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1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9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1" y="7075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ADADC7F-B4F8-4013-B67D-463D600E8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2189" y="1"/>
            <a:ext cx="3997527" cy="2646947"/>
          </a:xfrm>
          <a:custGeom>
            <a:avLst/>
            <a:gdLst>
              <a:gd name="connsiteX0" fmla="*/ 478501 w 3997527"/>
              <a:gd name="connsiteY0" fmla="*/ 2 h 2646947"/>
              <a:gd name="connsiteX1" fmla="*/ 382993 w 3997527"/>
              <a:gd name="connsiteY1" fmla="*/ 123929 h 2646947"/>
              <a:gd name="connsiteX2" fmla="*/ 290041 w 3997527"/>
              <a:gd name="connsiteY2" fmla="*/ 274421 h 2646947"/>
              <a:gd name="connsiteX3" fmla="*/ 117491 w 3997527"/>
              <a:gd name="connsiteY3" fmla="*/ 923641 h 2646947"/>
              <a:gd name="connsiteX4" fmla="*/ 403069 w 3997527"/>
              <a:gd name="connsiteY4" fmla="*/ 1526467 h 2646947"/>
              <a:gd name="connsiteX5" fmla="*/ 546966 w 3997527"/>
              <a:gd name="connsiteY5" fmla="*/ 1717806 h 2646947"/>
              <a:gd name="connsiteX6" fmla="*/ 1897207 w 3997527"/>
              <a:gd name="connsiteY6" fmla="*/ 2465727 h 2646947"/>
              <a:gd name="connsiteX7" fmla="*/ 2922217 w 3997527"/>
              <a:gd name="connsiteY7" fmla="*/ 2005601 h 2646947"/>
              <a:gd name="connsiteX8" fmla="*/ 3046959 w 3997527"/>
              <a:gd name="connsiteY8" fmla="*/ 1914233 h 2646947"/>
              <a:gd name="connsiteX9" fmla="*/ 3614314 w 3997527"/>
              <a:gd name="connsiteY9" fmla="*/ 1436596 h 2646947"/>
              <a:gd name="connsiteX10" fmla="*/ 3805939 w 3997527"/>
              <a:gd name="connsiteY10" fmla="*/ 923641 h 2646947"/>
              <a:gd name="connsiteX11" fmla="*/ 3633781 w 3997527"/>
              <a:gd name="connsiteY11" fmla="*/ 75714 h 2646947"/>
              <a:gd name="connsiteX12" fmla="*/ 3595267 w 3997527"/>
              <a:gd name="connsiteY12" fmla="*/ 2 h 2646947"/>
              <a:gd name="connsiteX13" fmla="*/ 292993 w 3997527"/>
              <a:gd name="connsiteY13" fmla="*/ 0 h 2646947"/>
              <a:gd name="connsiteX14" fmla="*/ 3828920 w 3997527"/>
              <a:gd name="connsiteY14" fmla="*/ 0 h 2646947"/>
              <a:gd name="connsiteX15" fmla="*/ 3877162 w 3997527"/>
              <a:gd name="connsiteY15" fmla="*/ 126877 h 2646947"/>
              <a:gd name="connsiteX16" fmla="*/ 3997527 w 3997527"/>
              <a:gd name="connsiteY16" fmla="*/ 908578 h 2646947"/>
              <a:gd name="connsiteX17" fmla="*/ 3789844 w 3997527"/>
              <a:gd name="connsiteY17" fmla="*/ 1486825 h 2646947"/>
              <a:gd name="connsiteX18" fmla="*/ 3174946 w 3997527"/>
              <a:gd name="connsiteY18" fmla="*/ 2025257 h 2646947"/>
              <a:gd name="connsiteX19" fmla="*/ 3039752 w 3997527"/>
              <a:gd name="connsiteY19" fmla="*/ 2128254 h 2646947"/>
              <a:gd name="connsiteX20" fmla="*/ 1928850 w 3997527"/>
              <a:gd name="connsiteY20" fmla="*/ 2646947 h 2646947"/>
              <a:gd name="connsiteX21" fmla="*/ 465463 w 3997527"/>
              <a:gd name="connsiteY21" fmla="*/ 1803828 h 2646947"/>
              <a:gd name="connsiteX22" fmla="*/ 309508 w 3997527"/>
              <a:gd name="connsiteY22" fmla="*/ 1588134 h 2646947"/>
              <a:gd name="connsiteX23" fmla="*/ 0 w 3997527"/>
              <a:gd name="connsiteY23" fmla="*/ 908578 h 2646947"/>
              <a:gd name="connsiteX24" fmla="*/ 187010 w 3997527"/>
              <a:gd name="connsiteY24" fmla="*/ 176721 h 2646947"/>
              <a:gd name="connsiteX25" fmla="*/ 287750 w 3997527"/>
              <a:gd name="connsiteY25" fmla="*/ 7075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97527" h="2646947">
                <a:moveTo>
                  <a:pt x="478501" y="2"/>
                </a:moveTo>
                <a:lnTo>
                  <a:pt x="382993" y="123929"/>
                </a:lnTo>
                <a:cubicBezTo>
                  <a:pt x="349048" y="172951"/>
                  <a:pt x="318041" y="223144"/>
                  <a:pt x="290041" y="274421"/>
                </a:cubicBezTo>
                <a:cubicBezTo>
                  <a:pt x="175588" y="484093"/>
                  <a:pt x="117491" y="702521"/>
                  <a:pt x="117491" y="923641"/>
                </a:cubicBezTo>
                <a:cubicBezTo>
                  <a:pt x="117491" y="1146334"/>
                  <a:pt x="210177" y="1276386"/>
                  <a:pt x="403069" y="1526467"/>
                </a:cubicBezTo>
                <a:cubicBezTo>
                  <a:pt x="449609" y="1586781"/>
                  <a:pt x="497735" y="1649187"/>
                  <a:pt x="546966" y="1717806"/>
                </a:cubicBezTo>
                <a:cubicBezTo>
                  <a:pt x="923173" y="2242063"/>
                  <a:pt x="1327000" y="2465727"/>
                  <a:pt x="1897207" y="2465727"/>
                </a:cubicBezTo>
                <a:cubicBezTo>
                  <a:pt x="2271434" y="2465727"/>
                  <a:pt x="2546010" y="2283518"/>
                  <a:pt x="2922217" y="2005601"/>
                </a:cubicBezTo>
                <a:cubicBezTo>
                  <a:pt x="2964245" y="1974547"/>
                  <a:pt x="3006275" y="1943867"/>
                  <a:pt x="3046959" y="1914233"/>
                </a:cubicBezTo>
                <a:cubicBezTo>
                  <a:pt x="3267474" y="1753426"/>
                  <a:pt x="3475721" y="1601521"/>
                  <a:pt x="3614314" y="1436596"/>
                </a:cubicBezTo>
                <a:cubicBezTo>
                  <a:pt x="3746813" y="1278931"/>
                  <a:pt x="3805939" y="1120743"/>
                  <a:pt x="3805939" y="923641"/>
                </a:cubicBezTo>
                <a:cubicBezTo>
                  <a:pt x="3805939" y="614875"/>
                  <a:pt x="3746267" y="325578"/>
                  <a:pt x="3633781" y="75714"/>
                </a:cubicBezTo>
                <a:lnTo>
                  <a:pt x="3595267" y="2"/>
                </a:lnTo>
                <a:close/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0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8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0" y="707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E7144FF-77E8-F484-2E4A-660F76A325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683" r="2" b="15063"/>
          <a:stretch>
            <a:fillRect/>
          </a:stretch>
        </p:blipFill>
        <p:spPr>
          <a:xfrm>
            <a:off x="8253666" y="2"/>
            <a:ext cx="3938337" cy="332159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A8657D3-FF5C-4E4D-BF2D-FA413B67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1166365 w 3938337"/>
              <a:gd name="connsiteY0" fmla="*/ 0 h 3321595"/>
              <a:gd name="connsiteX1" fmla="*/ 107576 w 3938337"/>
              <a:gd name="connsiteY1" fmla="*/ 0 h 3321595"/>
              <a:gd name="connsiteX2" fmla="*/ 66927 w 3938337"/>
              <a:gd name="connsiteY2" fmla="*/ 0 h 3321595"/>
              <a:gd name="connsiteX3" fmla="*/ 0 w 3938337"/>
              <a:gd name="connsiteY3" fmla="*/ 0 h 3321595"/>
              <a:gd name="connsiteX4" fmla="*/ 0 w 3938337"/>
              <a:gd name="connsiteY4" fmla="*/ 59511 h 3321595"/>
              <a:gd name="connsiteX5" fmla="*/ 0 w 3938337"/>
              <a:gd name="connsiteY5" fmla="*/ 155390 h 3321595"/>
              <a:gd name="connsiteX6" fmla="*/ 0 w 3938337"/>
              <a:gd name="connsiteY6" fmla="*/ 901114 h 3321595"/>
              <a:gd name="connsiteX7" fmla="*/ 4 w 3938337"/>
              <a:gd name="connsiteY7" fmla="*/ 901114 h 3321595"/>
              <a:gd name="connsiteX8" fmla="*/ 4 w 3938337"/>
              <a:gd name="connsiteY8" fmla="*/ 471771 h 3321595"/>
              <a:gd name="connsiteX9" fmla="*/ 50187 w 3938337"/>
              <a:gd name="connsiteY9" fmla="*/ 407556 h 3321595"/>
              <a:gd name="connsiteX10" fmla="*/ 352921 w 3938337"/>
              <a:gd name="connsiteY10" fmla="*/ 118259 h 3321595"/>
              <a:gd name="connsiteX11" fmla="*/ 514890 w 3938337"/>
              <a:gd name="connsiteY11" fmla="*/ 2 h 3321595"/>
              <a:gd name="connsiteX12" fmla="*/ 1166365 w 3938337"/>
              <a:gd name="connsiteY12" fmla="*/ 2 h 3321595"/>
              <a:gd name="connsiteX13" fmla="*/ 3525817 w 3938337"/>
              <a:gd name="connsiteY13" fmla="*/ 0 h 3321595"/>
              <a:gd name="connsiteX14" fmla="*/ 3384145 w 3938337"/>
              <a:gd name="connsiteY14" fmla="*/ 0 h 3321595"/>
              <a:gd name="connsiteX15" fmla="*/ 3385646 w 3938337"/>
              <a:gd name="connsiteY15" fmla="*/ 1904 h 3321595"/>
              <a:gd name="connsiteX16" fmla="*/ 3780089 w 3938337"/>
              <a:gd name="connsiteY16" fmla="*/ 1354125 h 3321595"/>
              <a:gd name="connsiteX17" fmla="*/ 3552458 w 3938337"/>
              <a:gd name="connsiteY17" fmla="*/ 1969288 h 3321595"/>
              <a:gd name="connsiteX18" fmla="*/ 3414534 w 3938337"/>
              <a:gd name="connsiteY18" fmla="*/ 2115111 h 3321595"/>
              <a:gd name="connsiteX19" fmla="*/ 3395732 w 3938337"/>
              <a:gd name="connsiteY19" fmla="*/ 2131585 h 3321595"/>
              <a:gd name="connsiteX20" fmla="*/ 3390273 w 3938337"/>
              <a:gd name="connsiteY20" fmla="*/ 2137223 h 3321595"/>
              <a:gd name="connsiteX21" fmla="*/ 3348116 w 3938337"/>
              <a:gd name="connsiteY21" fmla="*/ 2173305 h 3321595"/>
              <a:gd name="connsiteX22" fmla="*/ 3251972 w 3938337"/>
              <a:gd name="connsiteY22" fmla="*/ 2257543 h 3321595"/>
              <a:gd name="connsiteX23" fmla="*/ 2878500 w 3938337"/>
              <a:gd name="connsiteY23" fmla="*/ 2542096 h 3321595"/>
              <a:gd name="connsiteX24" fmla="*/ 2730320 w 3938337"/>
              <a:gd name="connsiteY24" fmla="*/ 2651667 h 3321595"/>
              <a:gd name="connsiteX25" fmla="*/ 1512716 w 3938337"/>
              <a:gd name="connsiteY25" fmla="*/ 3203474 h 3321595"/>
              <a:gd name="connsiteX26" fmla="*/ 78219 w 3938337"/>
              <a:gd name="connsiteY26" fmla="*/ 2525579 h 3321595"/>
              <a:gd name="connsiteX27" fmla="*/ 0 w 3938337"/>
              <a:gd name="connsiteY27" fmla="*/ 2428877 h 3321595"/>
              <a:gd name="connsiteX28" fmla="*/ 0 w 3938337"/>
              <a:gd name="connsiteY28" fmla="*/ 2518435 h 3321595"/>
              <a:gd name="connsiteX29" fmla="*/ 81495 w 3938337"/>
              <a:gd name="connsiteY29" fmla="*/ 2618704 h 3321595"/>
              <a:gd name="connsiteX30" fmla="*/ 1576046 w 3938337"/>
              <a:gd name="connsiteY30" fmla="*/ 3321595 h 3321595"/>
              <a:gd name="connsiteX31" fmla="*/ 2844621 w 3938337"/>
              <a:gd name="connsiteY31" fmla="*/ 2749441 h 3321595"/>
              <a:gd name="connsiteX32" fmla="*/ 2999005 w 3938337"/>
              <a:gd name="connsiteY32" fmla="*/ 2635829 h 3321595"/>
              <a:gd name="connsiteX33" fmla="*/ 3701177 w 3938337"/>
              <a:gd name="connsiteY33" fmla="*/ 2041901 h 3321595"/>
              <a:gd name="connsiteX34" fmla="*/ 3938337 w 3938337"/>
              <a:gd name="connsiteY34" fmla="*/ 1404055 h 3321595"/>
              <a:gd name="connsiteX35" fmla="*/ 3527383 w 3938337"/>
              <a:gd name="connsiteY35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38337" h="3321595">
                <a:moveTo>
                  <a:pt x="1166365" y="0"/>
                </a:moveTo>
                <a:lnTo>
                  <a:pt x="107576" y="0"/>
                </a:lnTo>
                <a:lnTo>
                  <a:pt x="66927" y="0"/>
                </a:lnTo>
                <a:lnTo>
                  <a:pt x="0" y="0"/>
                </a:lnTo>
                <a:lnTo>
                  <a:pt x="0" y="59511"/>
                </a:lnTo>
                <a:lnTo>
                  <a:pt x="0" y="155390"/>
                </a:lnTo>
                <a:lnTo>
                  <a:pt x="0" y="901114"/>
                </a:lnTo>
                <a:lnTo>
                  <a:pt x="4" y="901114"/>
                </a:lnTo>
                <a:lnTo>
                  <a:pt x="4" y="471771"/>
                </a:lnTo>
                <a:lnTo>
                  <a:pt x="50187" y="407556"/>
                </a:lnTo>
                <a:cubicBezTo>
                  <a:pt x="138559" y="305382"/>
                  <a:pt x="239680" y="208703"/>
                  <a:pt x="352921" y="118259"/>
                </a:cubicBezTo>
                <a:lnTo>
                  <a:pt x="514890" y="2"/>
                </a:lnTo>
                <a:lnTo>
                  <a:pt x="1166365" y="2"/>
                </a:lnTo>
                <a:close/>
                <a:moveTo>
                  <a:pt x="3525817" y="0"/>
                </a:moveTo>
                <a:lnTo>
                  <a:pt x="3384145" y="0"/>
                </a:lnTo>
                <a:lnTo>
                  <a:pt x="3385646" y="1904"/>
                </a:lnTo>
                <a:cubicBezTo>
                  <a:pt x="3641155" y="363079"/>
                  <a:pt x="3780089" y="835723"/>
                  <a:pt x="3780089" y="1354125"/>
                </a:cubicBezTo>
                <a:cubicBezTo>
                  <a:pt x="3780089" y="1590500"/>
                  <a:pt x="3709854" y="1780209"/>
                  <a:pt x="3552458" y="1969288"/>
                </a:cubicBezTo>
                <a:cubicBezTo>
                  <a:pt x="3511300" y="2018735"/>
                  <a:pt x="3464970" y="2067206"/>
                  <a:pt x="3414534" y="2115111"/>
                </a:cubicBezTo>
                <a:lnTo>
                  <a:pt x="3395732" y="2131585"/>
                </a:lnTo>
                <a:lnTo>
                  <a:pt x="3390273" y="2137223"/>
                </a:lnTo>
                <a:lnTo>
                  <a:pt x="3348116" y="2173305"/>
                </a:lnTo>
                <a:lnTo>
                  <a:pt x="3251972" y="2257543"/>
                </a:lnTo>
                <a:cubicBezTo>
                  <a:pt x="3136805" y="2351916"/>
                  <a:pt x="3009474" y="2445671"/>
                  <a:pt x="2878500" y="2542096"/>
                </a:cubicBezTo>
                <a:cubicBezTo>
                  <a:pt x="2830172" y="2577632"/>
                  <a:pt x="2780245" y="2614426"/>
                  <a:pt x="2730320" y="2651667"/>
                </a:cubicBezTo>
                <a:cubicBezTo>
                  <a:pt x="2283426" y="2984960"/>
                  <a:pt x="1957258" y="3203474"/>
                  <a:pt x="1512716" y="3203474"/>
                </a:cubicBezTo>
                <a:cubicBezTo>
                  <a:pt x="920041" y="3203474"/>
                  <a:pt x="478682" y="2998110"/>
                  <a:pt x="78219" y="2525579"/>
                </a:cubicBezTo>
                <a:lnTo>
                  <a:pt x="0" y="2428877"/>
                </a:lnTo>
                <a:lnTo>
                  <a:pt x="0" y="2518435"/>
                </a:lnTo>
                <a:lnTo>
                  <a:pt x="81495" y="2618704"/>
                </a:lnTo>
                <a:cubicBezTo>
                  <a:pt x="498723" y="3108658"/>
                  <a:pt x="958559" y="3321595"/>
                  <a:pt x="1576046" y="3321595"/>
                </a:cubicBezTo>
                <a:cubicBezTo>
                  <a:pt x="2039197" y="3321595"/>
                  <a:pt x="2379018" y="3095023"/>
                  <a:pt x="2844621" y="2749441"/>
                </a:cubicBezTo>
                <a:cubicBezTo>
                  <a:pt x="2896636" y="2710827"/>
                  <a:pt x="2948653" y="2672676"/>
                  <a:pt x="2999005" y="2635829"/>
                </a:cubicBezTo>
                <a:cubicBezTo>
                  <a:pt x="3271919" y="2435869"/>
                  <a:pt x="3529651" y="2246981"/>
                  <a:pt x="3701177" y="2041901"/>
                </a:cubicBezTo>
                <a:cubicBezTo>
                  <a:pt x="3865161" y="1845849"/>
                  <a:pt x="3938337" y="1649145"/>
                  <a:pt x="3938337" y="1404055"/>
                </a:cubicBezTo>
                <a:cubicBezTo>
                  <a:pt x="3938337" y="866538"/>
                  <a:pt x="3793587" y="376466"/>
                  <a:pt x="352738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53CC10-2E30-0191-B959-5E1567836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703" y="3739783"/>
            <a:ext cx="7970249" cy="2866417"/>
          </a:xfrm>
        </p:spPr>
        <p:txBody>
          <a:bodyPr>
            <a:normAutofit fontScale="92500"/>
          </a:bodyPr>
          <a:lstStyle/>
          <a:p>
            <a:r>
              <a:rPr lang="pt-PT" sz="4400" b="1" dirty="0"/>
              <a:t>O QUE DEIXA A MORADIA BOA?</a:t>
            </a:r>
          </a:p>
          <a:p>
            <a:endParaRPr lang="pt-PT" sz="4400" b="1" dirty="0"/>
          </a:p>
          <a:p>
            <a:r>
              <a:rPr lang="pt-PT" sz="4400" b="1" dirty="0"/>
              <a:t>O QUE DEIXA A MORADIA RUIM?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0728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4E3BDC8-2E30-A339-4284-77C48DBD1B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194930"/>
              </p:ext>
            </p:extLst>
          </p:nvPr>
        </p:nvGraphicFramePr>
        <p:xfrm>
          <a:off x="839788" y="186660"/>
          <a:ext cx="5157787" cy="1022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BE2C6E4-F5DE-D116-194B-EDA24B42C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92826"/>
            <a:ext cx="5157787" cy="4596837"/>
          </a:xfrm>
        </p:spPr>
        <p:txBody>
          <a:bodyPr/>
          <a:lstStyle/>
          <a:p>
            <a:endParaRPr lang="pt-BR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4CEDFDC-CA23-8A2B-FA32-272F81F4B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935226"/>
              </p:ext>
            </p:extLst>
          </p:nvPr>
        </p:nvGraphicFramePr>
        <p:xfrm>
          <a:off x="6096000" y="186659"/>
          <a:ext cx="5417574" cy="1022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7448EE-D229-0CBE-BDE2-4774D5C63F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92826"/>
            <a:ext cx="5183188" cy="4596837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612BB5F-937F-DE3E-8506-DA61FD9A85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8029" y="2184272"/>
            <a:ext cx="5204183" cy="34139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771364E-6D88-7F03-739A-C990F46F14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4180" y="2184272"/>
            <a:ext cx="3428259" cy="342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2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703</Words>
  <Application>Microsoft Office PowerPoint</Application>
  <PresentationFormat>Widescreen</PresentationFormat>
  <Paragraphs>84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Meiryo</vt:lpstr>
      <vt:lpstr>Aptos</vt:lpstr>
      <vt:lpstr>Aptos Display</vt:lpstr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TEXTO-BASE 30</vt:lpstr>
      <vt:lpstr>CAMPANHA DA FRATERNIDADE 2026</vt:lpstr>
      <vt:lpstr>Moradia, etimologicamente, não é o prédio.</vt:lpstr>
      <vt:lpstr>Apresentação do PowerPoint</vt:lpstr>
      <vt:lpstr>Apresentação do PowerPoint</vt:lpstr>
      <vt:lpstr>Apresentação do PowerPoint</vt:lpstr>
      <vt:lpstr>A CAMPANHA DA FRATERNIDADE FALA DISSO</vt:lpstr>
      <vt:lpstr>NOSSA MORADIA É:</vt:lpstr>
      <vt:lpstr>Apresentação do PowerPoint</vt:lpstr>
      <vt:lpstr>Moradia e pessoas</vt:lpstr>
      <vt:lpstr>Apresentação do PowerPoint</vt:lpstr>
      <vt:lpstr>Apresentação do PowerPoint</vt:lpstr>
      <vt:lpstr>Sinal de vida</vt:lpstr>
      <vt:lpstr>Pergunta decisiva</vt:lpstr>
      <vt:lpstr>Pertencimento</vt:lpstr>
      <vt:lpstr>Apresentação do PowerPoint</vt:lpstr>
      <vt:lpstr>VISITA E ESCUTA</vt:lpstr>
      <vt:lpstr>2️⃣ OFICINA VISUAL: “CUIDAR DA MINHA MORADIA”</vt:lpstr>
      <vt:lpstr>3️⃣ CELEBRAÇÃO DA CF EM LIBRAS, COM FOCO NA MORADIA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João Augusto STASCXAK</dc:creator>
  <cp:lastModifiedBy>João Augusto STASCXAK</cp:lastModifiedBy>
  <cp:revision>2</cp:revision>
  <dcterms:created xsi:type="dcterms:W3CDTF">2026-02-02T10:47:39Z</dcterms:created>
  <dcterms:modified xsi:type="dcterms:W3CDTF">2026-02-21T14:53:20Z</dcterms:modified>
</cp:coreProperties>
</file>