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72" r:id="rId7"/>
    <p:sldId id="273" r:id="rId8"/>
    <p:sldId id="274" r:id="rId9"/>
    <p:sldId id="260" r:id="rId10"/>
    <p:sldId id="261" r:id="rId11"/>
    <p:sldId id="262" r:id="rId12"/>
    <p:sldId id="263" r:id="rId13"/>
    <p:sldId id="275" r:id="rId14"/>
    <p:sldId id="276" r:id="rId15"/>
    <p:sldId id="277" r:id="rId16"/>
    <p:sldId id="264" r:id="rId17"/>
    <p:sldId id="278" r:id="rId18"/>
    <p:sldId id="279" r:id="rId19"/>
    <p:sldId id="280" r:id="rId20"/>
    <p:sldId id="265" r:id="rId21"/>
    <p:sldId id="266" r:id="rId22"/>
    <p:sldId id="267" r:id="rId23"/>
    <p:sldId id="268" r:id="rId24"/>
    <p:sldId id="269" r:id="rId25"/>
    <p:sldId id="270" r:id="rId26"/>
    <p:sldId id="282" r:id="rId27"/>
    <p:sldId id="271" r:id="rId28"/>
    <p:sldId id="283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B03AA4-0C80-041A-8AFC-F44F72797AFE}" v="185" dt="2026-05-15T19:31:38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nalda Machado Stascxak" userId="4d1de1b21513e261" providerId="LiveId" clId="{B3CEF060-C399-441E-964C-E6D77266A458}"/>
    <pc:docChg chg="custSel modSld">
      <pc:chgData name="Francinalda Machado Stascxak" userId="4d1de1b21513e261" providerId="LiveId" clId="{B3CEF060-C399-441E-964C-E6D77266A458}" dt="2026-05-08T00:58:12.485" v="28" actId="113"/>
      <pc:docMkLst>
        <pc:docMk/>
      </pc:docMkLst>
      <pc:sldChg chg="addSp modSp mod setBg">
        <pc:chgData name="Francinalda Machado Stascxak" userId="4d1de1b21513e261" providerId="LiveId" clId="{B3CEF060-C399-441E-964C-E6D77266A458}" dt="2026-05-08T00:50:56.961" v="25" actId="26606"/>
        <pc:sldMkLst>
          <pc:docMk/>
          <pc:sldMk cId="798299423" sldId="257"/>
        </pc:sldMkLst>
        <pc:spChg chg="mod">
          <ac:chgData name="Francinalda Machado Stascxak" userId="4d1de1b21513e261" providerId="LiveId" clId="{B3CEF060-C399-441E-964C-E6D77266A458}" dt="2026-05-08T00:50:56.961" v="25" actId="26606"/>
          <ac:spMkLst>
            <pc:docMk/>
            <pc:sldMk cId="798299423" sldId="257"/>
            <ac:spMk id="2" creationId="{9A3460FD-01D5-ABBC-7B3D-BAA3759BE9F3}"/>
          </ac:spMkLst>
        </pc:spChg>
        <pc:spChg chg="mod">
          <ac:chgData name="Francinalda Machado Stascxak" userId="4d1de1b21513e261" providerId="LiveId" clId="{B3CEF060-C399-441E-964C-E6D77266A458}" dt="2026-05-08T00:50:56.961" v="25" actId="26606"/>
          <ac:spMkLst>
            <pc:docMk/>
            <pc:sldMk cId="798299423" sldId="257"/>
            <ac:spMk id="3" creationId="{44C5DAB1-EDD3-7A63-0111-7C851133D970}"/>
          </ac:spMkLst>
        </pc:spChg>
        <pc:spChg chg="add">
          <ac:chgData name="Francinalda Machado Stascxak" userId="4d1de1b21513e261" providerId="LiveId" clId="{B3CEF060-C399-441E-964C-E6D77266A458}" dt="2026-05-08T00:50:56.961" v="25" actId="26606"/>
          <ac:spMkLst>
            <pc:docMk/>
            <pc:sldMk cId="798299423" sldId="257"/>
            <ac:spMk id="8" creationId="{E92FEB64-6EEA-4759-B4A4-BD2C1E660BA8}"/>
          </ac:spMkLst>
        </pc:spChg>
        <pc:spChg chg="add">
          <ac:chgData name="Francinalda Machado Stascxak" userId="4d1de1b21513e261" providerId="LiveId" clId="{B3CEF060-C399-441E-964C-E6D77266A458}" dt="2026-05-08T00:50:56.961" v="25" actId="26606"/>
          <ac:spMkLst>
            <pc:docMk/>
            <pc:sldMk cId="798299423" sldId="257"/>
            <ac:spMk id="10" creationId="{B10BB131-AC8E-4A8E-A5D1-36260F720C3B}"/>
          </ac:spMkLst>
        </pc:spChg>
        <pc:spChg chg="add">
          <ac:chgData name="Francinalda Machado Stascxak" userId="4d1de1b21513e261" providerId="LiveId" clId="{B3CEF060-C399-441E-964C-E6D77266A458}" dt="2026-05-08T00:50:56.961" v="25" actId="26606"/>
          <ac:spMkLst>
            <pc:docMk/>
            <pc:sldMk cId="798299423" sldId="257"/>
            <ac:spMk id="12" creationId="{14847E93-7DC1-4D4B-8829-B19AA7137C50}"/>
          </ac:spMkLst>
        </pc:spChg>
        <pc:spChg chg="add">
          <ac:chgData name="Francinalda Machado Stascxak" userId="4d1de1b21513e261" providerId="LiveId" clId="{B3CEF060-C399-441E-964C-E6D77266A458}" dt="2026-05-08T00:50:56.961" v="25" actId="26606"/>
          <ac:spMkLst>
            <pc:docMk/>
            <pc:sldMk cId="798299423" sldId="257"/>
            <ac:spMk id="14" creationId="{5566D6E1-03A1-4D73-A4E0-35D74D568A04}"/>
          </ac:spMkLst>
        </pc:spChg>
        <pc:spChg chg="add">
          <ac:chgData name="Francinalda Machado Stascxak" userId="4d1de1b21513e261" providerId="LiveId" clId="{B3CEF060-C399-441E-964C-E6D77266A458}" dt="2026-05-08T00:50:56.961" v="25" actId="26606"/>
          <ac:spMkLst>
            <pc:docMk/>
            <pc:sldMk cId="798299423" sldId="257"/>
            <ac:spMk id="16" creationId="{9F835A99-04AC-494A-A572-AFE8413CC938}"/>
          </ac:spMkLst>
        </pc:spChg>
        <pc:spChg chg="add">
          <ac:chgData name="Francinalda Machado Stascxak" userId="4d1de1b21513e261" providerId="LiveId" clId="{B3CEF060-C399-441E-964C-E6D77266A458}" dt="2026-05-08T00:50:56.961" v="25" actId="26606"/>
          <ac:spMkLst>
            <pc:docMk/>
            <pc:sldMk cId="798299423" sldId="257"/>
            <ac:spMk id="18" creationId="{7B786209-1B0B-4CA9-9BDD-F7327066A84D}"/>
          </ac:spMkLst>
        </pc:spChg>
        <pc:spChg chg="add">
          <ac:chgData name="Francinalda Machado Stascxak" userId="4d1de1b21513e261" providerId="LiveId" clId="{B3CEF060-C399-441E-964C-E6D77266A458}" dt="2026-05-08T00:50:56.961" v="25" actId="26606"/>
          <ac:spMkLst>
            <pc:docMk/>
            <pc:sldMk cId="798299423" sldId="257"/>
            <ac:spMk id="20" creationId="{2D2964BB-484D-45AE-AD66-D407D0629652}"/>
          </ac:spMkLst>
        </pc:spChg>
        <pc:spChg chg="add">
          <ac:chgData name="Francinalda Machado Stascxak" userId="4d1de1b21513e261" providerId="LiveId" clId="{B3CEF060-C399-441E-964C-E6D77266A458}" dt="2026-05-08T00:50:56.961" v="25" actId="26606"/>
          <ac:spMkLst>
            <pc:docMk/>
            <pc:sldMk cId="798299423" sldId="257"/>
            <ac:spMk id="22" creationId="{6691AC69-A76E-4DAB-B565-468B6B87ACF3}"/>
          </ac:spMkLst>
        </pc:spChg>
      </pc:sldChg>
      <pc:sldChg chg="addSp modSp mod setBg">
        <pc:chgData name="Francinalda Machado Stascxak" userId="4d1de1b21513e261" providerId="LiveId" clId="{B3CEF060-C399-441E-964C-E6D77266A458}" dt="2026-05-08T00:50:52.131" v="24" actId="26606"/>
        <pc:sldMkLst>
          <pc:docMk/>
          <pc:sldMk cId="1425653418" sldId="258"/>
        </pc:sldMkLst>
        <pc:spChg chg="mod">
          <ac:chgData name="Francinalda Machado Stascxak" userId="4d1de1b21513e261" providerId="LiveId" clId="{B3CEF060-C399-441E-964C-E6D77266A458}" dt="2026-05-08T00:50:52.131" v="24" actId="26606"/>
          <ac:spMkLst>
            <pc:docMk/>
            <pc:sldMk cId="1425653418" sldId="258"/>
            <ac:spMk id="2" creationId="{DE2984B6-5377-C43B-8E88-535CD5DF793B}"/>
          </ac:spMkLst>
        </pc:spChg>
        <pc:spChg chg="mod">
          <ac:chgData name="Francinalda Machado Stascxak" userId="4d1de1b21513e261" providerId="LiveId" clId="{B3CEF060-C399-441E-964C-E6D77266A458}" dt="2026-05-08T00:50:52.131" v="24" actId="26606"/>
          <ac:spMkLst>
            <pc:docMk/>
            <pc:sldMk cId="1425653418" sldId="258"/>
            <ac:spMk id="3" creationId="{5B6ECB43-3F71-61D7-7A43-2FC4B166B6B4}"/>
          </ac:spMkLst>
        </pc:spChg>
        <pc:spChg chg="add">
          <ac:chgData name="Francinalda Machado Stascxak" userId="4d1de1b21513e261" providerId="LiveId" clId="{B3CEF060-C399-441E-964C-E6D77266A458}" dt="2026-05-08T00:50:52.131" v="24" actId="26606"/>
          <ac:spMkLst>
            <pc:docMk/>
            <pc:sldMk cId="1425653418" sldId="258"/>
            <ac:spMk id="8" creationId="{E92FEB64-6EEA-4759-B4A4-BD2C1E660BA8}"/>
          </ac:spMkLst>
        </pc:spChg>
        <pc:spChg chg="add">
          <ac:chgData name="Francinalda Machado Stascxak" userId="4d1de1b21513e261" providerId="LiveId" clId="{B3CEF060-C399-441E-964C-E6D77266A458}" dt="2026-05-08T00:50:52.131" v="24" actId="26606"/>
          <ac:spMkLst>
            <pc:docMk/>
            <pc:sldMk cId="1425653418" sldId="258"/>
            <ac:spMk id="10" creationId="{B10BB131-AC8E-4A8E-A5D1-36260F720C3B}"/>
          </ac:spMkLst>
        </pc:spChg>
        <pc:spChg chg="add">
          <ac:chgData name="Francinalda Machado Stascxak" userId="4d1de1b21513e261" providerId="LiveId" clId="{B3CEF060-C399-441E-964C-E6D77266A458}" dt="2026-05-08T00:50:52.131" v="24" actId="26606"/>
          <ac:spMkLst>
            <pc:docMk/>
            <pc:sldMk cId="1425653418" sldId="258"/>
            <ac:spMk id="12" creationId="{14847E93-7DC1-4D4B-8829-B19AA7137C50}"/>
          </ac:spMkLst>
        </pc:spChg>
        <pc:spChg chg="add">
          <ac:chgData name="Francinalda Machado Stascxak" userId="4d1de1b21513e261" providerId="LiveId" clId="{B3CEF060-C399-441E-964C-E6D77266A458}" dt="2026-05-08T00:50:52.131" v="24" actId="26606"/>
          <ac:spMkLst>
            <pc:docMk/>
            <pc:sldMk cId="1425653418" sldId="258"/>
            <ac:spMk id="14" creationId="{5566D6E1-03A1-4D73-A4E0-35D74D568A04}"/>
          </ac:spMkLst>
        </pc:spChg>
        <pc:spChg chg="add">
          <ac:chgData name="Francinalda Machado Stascxak" userId="4d1de1b21513e261" providerId="LiveId" clId="{B3CEF060-C399-441E-964C-E6D77266A458}" dt="2026-05-08T00:50:52.131" v="24" actId="26606"/>
          <ac:spMkLst>
            <pc:docMk/>
            <pc:sldMk cId="1425653418" sldId="258"/>
            <ac:spMk id="16" creationId="{9F835A99-04AC-494A-A572-AFE8413CC938}"/>
          </ac:spMkLst>
        </pc:spChg>
        <pc:spChg chg="add">
          <ac:chgData name="Francinalda Machado Stascxak" userId="4d1de1b21513e261" providerId="LiveId" clId="{B3CEF060-C399-441E-964C-E6D77266A458}" dt="2026-05-08T00:50:52.131" v="24" actId="26606"/>
          <ac:spMkLst>
            <pc:docMk/>
            <pc:sldMk cId="1425653418" sldId="258"/>
            <ac:spMk id="18" creationId="{7B786209-1B0B-4CA9-9BDD-F7327066A84D}"/>
          </ac:spMkLst>
        </pc:spChg>
        <pc:spChg chg="add">
          <ac:chgData name="Francinalda Machado Stascxak" userId="4d1de1b21513e261" providerId="LiveId" clId="{B3CEF060-C399-441E-964C-E6D77266A458}" dt="2026-05-08T00:50:52.131" v="24" actId="26606"/>
          <ac:spMkLst>
            <pc:docMk/>
            <pc:sldMk cId="1425653418" sldId="258"/>
            <ac:spMk id="20" creationId="{2D2964BB-484D-45AE-AD66-D407D0629652}"/>
          </ac:spMkLst>
        </pc:spChg>
        <pc:spChg chg="add">
          <ac:chgData name="Francinalda Machado Stascxak" userId="4d1de1b21513e261" providerId="LiveId" clId="{B3CEF060-C399-441E-964C-E6D77266A458}" dt="2026-05-08T00:50:52.131" v="24" actId="26606"/>
          <ac:spMkLst>
            <pc:docMk/>
            <pc:sldMk cId="1425653418" sldId="258"/>
            <ac:spMk id="22" creationId="{6691AC69-A76E-4DAB-B565-468B6B87ACF3}"/>
          </ac:spMkLst>
        </pc:spChg>
      </pc:sldChg>
      <pc:sldChg chg="addSp modSp mod setBg">
        <pc:chgData name="Francinalda Machado Stascxak" userId="4d1de1b21513e261" providerId="LiveId" clId="{B3CEF060-C399-441E-964C-E6D77266A458}" dt="2026-05-08T00:58:12.485" v="28" actId="113"/>
        <pc:sldMkLst>
          <pc:docMk/>
          <pc:sldMk cId="1786553240" sldId="259"/>
        </pc:sldMkLst>
        <pc:spChg chg="mod">
          <ac:chgData name="Francinalda Machado Stascxak" userId="4d1de1b21513e261" providerId="LiveId" clId="{B3CEF060-C399-441E-964C-E6D77266A458}" dt="2026-05-08T00:50:46.089" v="23" actId="26606"/>
          <ac:spMkLst>
            <pc:docMk/>
            <pc:sldMk cId="1786553240" sldId="259"/>
            <ac:spMk id="2" creationId="{FC628BCA-38AF-EB9F-6E34-8A53128AFF0A}"/>
          </ac:spMkLst>
        </pc:spChg>
        <pc:spChg chg="mod">
          <ac:chgData name="Francinalda Machado Stascxak" userId="4d1de1b21513e261" providerId="LiveId" clId="{B3CEF060-C399-441E-964C-E6D77266A458}" dt="2026-05-08T00:58:12.485" v="28" actId="113"/>
          <ac:spMkLst>
            <pc:docMk/>
            <pc:sldMk cId="1786553240" sldId="259"/>
            <ac:spMk id="3" creationId="{EB90F2A1-2B3A-813C-3FEE-5B6972E824A4}"/>
          </ac:spMkLst>
        </pc:spChg>
        <pc:spChg chg="add">
          <ac:chgData name="Francinalda Machado Stascxak" userId="4d1de1b21513e261" providerId="LiveId" clId="{B3CEF060-C399-441E-964C-E6D77266A458}" dt="2026-05-08T00:50:46.089" v="23" actId="26606"/>
          <ac:spMkLst>
            <pc:docMk/>
            <pc:sldMk cId="1786553240" sldId="259"/>
            <ac:spMk id="8" creationId="{E92FEB64-6EEA-4759-B4A4-BD2C1E660BA8}"/>
          </ac:spMkLst>
        </pc:spChg>
        <pc:spChg chg="add">
          <ac:chgData name="Francinalda Machado Stascxak" userId="4d1de1b21513e261" providerId="LiveId" clId="{B3CEF060-C399-441E-964C-E6D77266A458}" dt="2026-05-08T00:50:46.089" v="23" actId="26606"/>
          <ac:spMkLst>
            <pc:docMk/>
            <pc:sldMk cId="1786553240" sldId="259"/>
            <ac:spMk id="10" creationId="{B10BB131-AC8E-4A8E-A5D1-36260F720C3B}"/>
          </ac:spMkLst>
        </pc:spChg>
        <pc:spChg chg="add">
          <ac:chgData name="Francinalda Machado Stascxak" userId="4d1de1b21513e261" providerId="LiveId" clId="{B3CEF060-C399-441E-964C-E6D77266A458}" dt="2026-05-08T00:50:46.089" v="23" actId="26606"/>
          <ac:spMkLst>
            <pc:docMk/>
            <pc:sldMk cId="1786553240" sldId="259"/>
            <ac:spMk id="12" creationId="{14847E93-7DC1-4D4B-8829-B19AA7137C50}"/>
          </ac:spMkLst>
        </pc:spChg>
        <pc:spChg chg="add">
          <ac:chgData name="Francinalda Machado Stascxak" userId="4d1de1b21513e261" providerId="LiveId" clId="{B3CEF060-C399-441E-964C-E6D77266A458}" dt="2026-05-08T00:50:46.089" v="23" actId="26606"/>
          <ac:spMkLst>
            <pc:docMk/>
            <pc:sldMk cId="1786553240" sldId="259"/>
            <ac:spMk id="14" creationId="{5566D6E1-03A1-4D73-A4E0-35D74D568A04}"/>
          </ac:spMkLst>
        </pc:spChg>
        <pc:spChg chg="add">
          <ac:chgData name="Francinalda Machado Stascxak" userId="4d1de1b21513e261" providerId="LiveId" clId="{B3CEF060-C399-441E-964C-E6D77266A458}" dt="2026-05-08T00:50:46.089" v="23" actId="26606"/>
          <ac:spMkLst>
            <pc:docMk/>
            <pc:sldMk cId="1786553240" sldId="259"/>
            <ac:spMk id="16" creationId="{9F835A99-04AC-494A-A572-AFE8413CC938}"/>
          </ac:spMkLst>
        </pc:spChg>
        <pc:spChg chg="add">
          <ac:chgData name="Francinalda Machado Stascxak" userId="4d1de1b21513e261" providerId="LiveId" clId="{B3CEF060-C399-441E-964C-E6D77266A458}" dt="2026-05-08T00:50:46.089" v="23" actId="26606"/>
          <ac:spMkLst>
            <pc:docMk/>
            <pc:sldMk cId="1786553240" sldId="259"/>
            <ac:spMk id="18" creationId="{7B786209-1B0B-4CA9-9BDD-F7327066A84D}"/>
          </ac:spMkLst>
        </pc:spChg>
        <pc:spChg chg="add">
          <ac:chgData name="Francinalda Machado Stascxak" userId="4d1de1b21513e261" providerId="LiveId" clId="{B3CEF060-C399-441E-964C-E6D77266A458}" dt="2026-05-08T00:50:46.089" v="23" actId="26606"/>
          <ac:spMkLst>
            <pc:docMk/>
            <pc:sldMk cId="1786553240" sldId="259"/>
            <ac:spMk id="20" creationId="{2D2964BB-484D-45AE-AD66-D407D0629652}"/>
          </ac:spMkLst>
        </pc:spChg>
        <pc:spChg chg="add">
          <ac:chgData name="Francinalda Machado Stascxak" userId="4d1de1b21513e261" providerId="LiveId" clId="{B3CEF060-C399-441E-964C-E6D77266A458}" dt="2026-05-08T00:50:46.089" v="23" actId="26606"/>
          <ac:spMkLst>
            <pc:docMk/>
            <pc:sldMk cId="1786553240" sldId="259"/>
            <ac:spMk id="22" creationId="{6691AC69-A76E-4DAB-B565-468B6B87ACF3}"/>
          </ac:spMkLst>
        </pc:spChg>
      </pc:sldChg>
      <pc:sldChg chg="addSp modSp mod setBg">
        <pc:chgData name="Francinalda Machado Stascxak" userId="4d1de1b21513e261" providerId="LiveId" clId="{B3CEF060-C399-441E-964C-E6D77266A458}" dt="2026-05-08T00:50:38.080" v="22" actId="26606"/>
        <pc:sldMkLst>
          <pc:docMk/>
          <pc:sldMk cId="136699939" sldId="260"/>
        </pc:sldMkLst>
        <pc:spChg chg="mod">
          <ac:chgData name="Francinalda Machado Stascxak" userId="4d1de1b21513e261" providerId="LiveId" clId="{B3CEF060-C399-441E-964C-E6D77266A458}" dt="2026-05-08T00:50:38.080" v="22" actId="26606"/>
          <ac:spMkLst>
            <pc:docMk/>
            <pc:sldMk cId="136699939" sldId="260"/>
            <ac:spMk id="2" creationId="{FEC2D2BF-D920-E734-7E38-78DBA5A1C311}"/>
          </ac:spMkLst>
        </pc:spChg>
        <pc:spChg chg="mod">
          <ac:chgData name="Francinalda Machado Stascxak" userId="4d1de1b21513e261" providerId="LiveId" clId="{B3CEF060-C399-441E-964C-E6D77266A458}" dt="2026-05-08T00:50:38.080" v="22" actId="26606"/>
          <ac:spMkLst>
            <pc:docMk/>
            <pc:sldMk cId="136699939" sldId="260"/>
            <ac:spMk id="3" creationId="{D7DABC78-5E40-1B1A-854D-942817FA6256}"/>
          </ac:spMkLst>
        </pc:spChg>
        <pc:spChg chg="add">
          <ac:chgData name="Francinalda Machado Stascxak" userId="4d1de1b21513e261" providerId="LiveId" clId="{B3CEF060-C399-441E-964C-E6D77266A458}" dt="2026-05-08T00:50:38.080" v="22" actId="26606"/>
          <ac:spMkLst>
            <pc:docMk/>
            <pc:sldMk cId="136699939" sldId="260"/>
            <ac:spMk id="8" creationId="{1709F1D5-B0F1-4714-A239-E5B61C161915}"/>
          </ac:spMkLst>
        </pc:spChg>
        <pc:spChg chg="add">
          <ac:chgData name="Francinalda Machado Stascxak" userId="4d1de1b21513e261" providerId="LiveId" clId="{B3CEF060-C399-441E-964C-E6D77266A458}" dt="2026-05-08T00:50:38.080" v="22" actId="26606"/>
          <ac:spMkLst>
            <pc:docMk/>
            <pc:sldMk cId="136699939" sldId="260"/>
            <ac:spMk id="10" creationId="{228FB460-D3FF-4440-A020-05982A09E517}"/>
          </ac:spMkLst>
        </pc:spChg>
        <pc:spChg chg="add">
          <ac:chgData name="Francinalda Machado Stascxak" userId="4d1de1b21513e261" providerId="LiveId" clId="{B3CEF060-C399-441E-964C-E6D77266A458}" dt="2026-05-08T00:50:38.080" v="22" actId="26606"/>
          <ac:spMkLst>
            <pc:docMk/>
            <pc:sldMk cId="136699939" sldId="260"/>
            <ac:spMk id="12" creationId="{14847E93-7DC1-4D4B-8829-B19AA7137C50}"/>
          </ac:spMkLst>
        </pc:spChg>
        <pc:spChg chg="add">
          <ac:chgData name="Francinalda Machado Stascxak" userId="4d1de1b21513e261" providerId="LiveId" clId="{B3CEF060-C399-441E-964C-E6D77266A458}" dt="2026-05-08T00:50:38.080" v="22" actId="26606"/>
          <ac:spMkLst>
            <pc:docMk/>
            <pc:sldMk cId="136699939" sldId="260"/>
            <ac:spMk id="14" creationId="{5566D6E1-03A1-4D73-A4E0-35D74D568A04}"/>
          </ac:spMkLst>
        </pc:spChg>
        <pc:spChg chg="add">
          <ac:chgData name="Francinalda Machado Stascxak" userId="4d1de1b21513e261" providerId="LiveId" clId="{B3CEF060-C399-441E-964C-E6D77266A458}" dt="2026-05-08T00:50:38.080" v="22" actId="26606"/>
          <ac:spMkLst>
            <pc:docMk/>
            <pc:sldMk cId="136699939" sldId="260"/>
            <ac:spMk id="16" creationId="{9F835A99-04AC-494A-A572-AFE8413CC938}"/>
          </ac:spMkLst>
        </pc:spChg>
        <pc:spChg chg="add">
          <ac:chgData name="Francinalda Machado Stascxak" userId="4d1de1b21513e261" providerId="LiveId" clId="{B3CEF060-C399-441E-964C-E6D77266A458}" dt="2026-05-08T00:50:38.080" v="22" actId="26606"/>
          <ac:spMkLst>
            <pc:docMk/>
            <pc:sldMk cId="136699939" sldId="260"/>
            <ac:spMk id="18" creationId="{7B786209-1B0B-4CA9-9BDD-F7327066A84D}"/>
          </ac:spMkLst>
        </pc:spChg>
        <pc:spChg chg="add">
          <ac:chgData name="Francinalda Machado Stascxak" userId="4d1de1b21513e261" providerId="LiveId" clId="{B3CEF060-C399-441E-964C-E6D77266A458}" dt="2026-05-08T00:50:38.080" v="22" actId="26606"/>
          <ac:spMkLst>
            <pc:docMk/>
            <pc:sldMk cId="136699939" sldId="260"/>
            <ac:spMk id="20" creationId="{2D2964BB-484D-45AE-AD66-D407D0629652}"/>
          </ac:spMkLst>
        </pc:spChg>
        <pc:spChg chg="add">
          <ac:chgData name="Francinalda Machado Stascxak" userId="4d1de1b21513e261" providerId="LiveId" clId="{B3CEF060-C399-441E-964C-E6D77266A458}" dt="2026-05-08T00:50:38.080" v="22" actId="26606"/>
          <ac:spMkLst>
            <pc:docMk/>
            <pc:sldMk cId="136699939" sldId="260"/>
            <ac:spMk id="22" creationId="{6691AC69-A76E-4DAB-B565-468B6B87ACF3}"/>
          </ac:spMkLst>
        </pc:spChg>
      </pc:sldChg>
      <pc:sldChg chg="addSp modSp mod setBg">
        <pc:chgData name="Francinalda Machado Stascxak" userId="4d1de1b21513e261" providerId="LiveId" clId="{B3CEF060-C399-441E-964C-E6D77266A458}" dt="2026-05-08T00:50:28.422" v="21" actId="26606"/>
        <pc:sldMkLst>
          <pc:docMk/>
          <pc:sldMk cId="1128521340" sldId="261"/>
        </pc:sldMkLst>
        <pc:spChg chg="mod">
          <ac:chgData name="Francinalda Machado Stascxak" userId="4d1de1b21513e261" providerId="LiveId" clId="{B3CEF060-C399-441E-964C-E6D77266A458}" dt="2026-05-08T00:50:28.422" v="21" actId="26606"/>
          <ac:spMkLst>
            <pc:docMk/>
            <pc:sldMk cId="1128521340" sldId="261"/>
            <ac:spMk id="2" creationId="{02EC61A7-670C-8C35-0369-D9CC0A02D476}"/>
          </ac:spMkLst>
        </pc:spChg>
        <pc:spChg chg="mod">
          <ac:chgData name="Francinalda Machado Stascxak" userId="4d1de1b21513e261" providerId="LiveId" clId="{B3CEF060-C399-441E-964C-E6D77266A458}" dt="2026-05-08T00:50:28.422" v="21" actId="26606"/>
          <ac:spMkLst>
            <pc:docMk/>
            <pc:sldMk cId="1128521340" sldId="261"/>
            <ac:spMk id="3" creationId="{6099541A-5731-3382-257C-200BAC862B18}"/>
          </ac:spMkLst>
        </pc:spChg>
        <pc:spChg chg="add">
          <ac:chgData name="Francinalda Machado Stascxak" userId="4d1de1b21513e261" providerId="LiveId" clId="{B3CEF060-C399-441E-964C-E6D77266A458}" dt="2026-05-08T00:50:28.422" v="21" actId="26606"/>
          <ac:spMkLst>
            <pc:docMk/>
            <pc:sldMk cId="1128521340" sldId="261"/>
            <ac:spMk id="8" creationId="{1709F1D5-B0F1-4714-A239-E5B61C161915}"/>
          </ac:spMkLst>
        </pc:spChg>
        <pc:spChg chg="add">
          <ac:chgData name="Francinalda Machado Stascxak" userId="4d1de1b21513e261" providerId="LiveId" clId="{B3CEF060-C399-441E-964C-E6D77266A458}" dt="2026-05-08T00:50:28.422" v="21" actId="26606"/>
          <ac:spMkLst>
            <pc:docMk/>
            <pc:sldMk cId="1128521340" sldId="261"/>
            <ac:spMk id="10" creationId="{228FB460-D3FF-4440-A020-05982A09E517}"/>
          </ac:spMkLst>
        </pc:spChg>
        <pc:spChg chg="add">
          <ac:chgData name="Francinalda Machado Stascxak" userId="4d1de1b21513e261" providerId="LiveId" clId="{B3CEF060-C399-441E-964C-E6D77266A458}" dt="2026-05-08T00:50:28.422" v="21" actId="26606"/>
          <ac:spMkLst>
            <pc:docMk/>
            <pc:sldMk cId="1128521340" sldId="261"/>
            <ac:spMk id="12" creationId="{14847E93-7DC1-4D4B-8829-B19AA7137C50}"/>
          </ac:spMkLst>
        </pc:spChg>
        <pc:spChg chg="add">
          <ac:chgData name="Francinalda Machado Stascxak" userId="4d1de1b21513e261" providerId="LiveId" clId="{B3CEF060-C399-441E-964C-E6D77266A458}" dt="2026-05-08T00:50:28.422" v="21" actId="26606"/>
          <ac:spMkLst>
            <pc:docMk/>
            <pc:sldMk cId="1128521340" sldId="261"/>
            <ac:spMk id="14" creationId="{5566D6E1-03A1-4D73-A4E0-35D74D568A04}"/>
          </ac:spMkLst>
        </pc:spChg>
        <pc:spChg chg="add">
          <ac:chgData name="Francinalda Machado Stascxak" userId="4d1de1b21513e261" providerId="LiveId" clId="{B3CEF060-C399-441E-964C-E6D77266A458}" dt="2026-05-08T00:50:28.422" v="21" actId="26606"/>
          <ac:spMkLst>
            <pc:docMk/>
            <pc:sldMk cId="1128521340" sldId="261"/>
            <ac:spMk id="16" creationId="{9F835A99-04AC-494A-A572-AFE8413CC938}"/>
          </ac:spMkLst>
        </pc:spChg>
        <pc:spChg chg="add">
          <ac:chgData name="Francinalda Machado Stascxak" userId="4d1de1b21513e261" providerId="LiveId" clId="{B3CEF060-C399-441E-964C-E6D77266A458}" dt="2026-05-08T00:50:28.422" v="21" actId="26606"/>
          <ac:spMkLst>
            <pc:docMk/>
            <pc:sldMk cId="1128521340" sldId="261"/>
            <ac:spMk id="18" creationId="{7B786209-1B0B-4CA9-9BDD-F7327066A84D}"/>
          </ac:spMkLst>
        </pc:spChg>
        <pc:spChg chg="add">
          <ac:chgData name="Francinalda Machado Stascxak" userId="4d1de1b21513e261" providerId="LiveId" clId="{B3CEF060-C399-441E-964C-E6D77266A458}" dt="2026-05-08T00:50:28.422" v="21" actId="26606"/>
          <ac:spMkLst>
            <pc:docMk/>
            <pc:sldMk cId="1128521340" sldId="261"/>
            <ac:spMk id="20" creationId="{2D2964BB-484D-45AE-AD66-D407D0629652}"/>
          </ac:spMkLst>
        </pc:spChg>
        <pc:spChg chg="add">
          <ac:chgData name="Francinalda Machado Stascxak" userId="4d1de1b21513e261" providerId="LiveId" clId="{B3CEF060-C399-441E-964C-E6D77266A458}" dt="2026-05-08T00:50:28.422" v="21" actId="26606"/>
          <ac:spMkLst>
            <pc:docMk/>
            <pc:sldMk cId="1128521340" sldId="261"/>
            <ac:spMk id="22" creationId="{6691AC69-A76E-4DAB-B565-468B6B87ACF3}"/>
          </ac:spMkLst>
        </pc:spChg>
      </pc:sldChg>
      <pc:sldChg chg="addSp modSp mod setBg">
        <pc:chgData name="Francinalda Machado Stascxak" userId="4d1de1b21513e261" providerId="LiveId" clId="{B3CEF060-C399-441E-964C-E6D77266A458}" dt="2026-05-08T00:50:22.419" v="20" actId="26606"/>
        <pc:sldMkLst>
          <pc:docMk/>
          <pc:sldMk cId="3108883957" sldId="262"/>
        </pc:sldMkLst>
        <pc:spChg chg="mod">
          <ac:chgData name="Francinalda Machado Stascxak" userId="4d1de1b21513e261" providerId="LiveId" clId="{B3CEF060-C399-441E-964C-E6D77266A458}" dt="2026-05-08T00:50:22.419" v="20" actId="26606"/>
          <ac:spMkLst>
            <pc:docMk/>
            <pc:sldMk cId="3108883957" sldId="262"/>
            <ac:spMk id="2" creationId="{E822D848-D9BB-1767-087F-94C60CF9D2E3}"/>
          </ac:spMkLst>
        </pc:spChg>
        <pc:spChg chg="mod">
          <ac:chgData name="Francinalda Machado Stascxak" userId="4d1de1b21513e261" providerId="LiveId" clId="{B3CEF060-C399-441E-964C-E6D77266A458}" dt="2026-05-08T00:50:22.419" v="20" actId="26606"/>
          <ac:spMkLst>
            <pc:docMk/>
            <pc:sldMk cId="3108883957" sldId="262"/>
            <ac:spMk id="3" creationId="{89AF5A6F-54A0-48C9-9621-535CC7026436}"/>
          </ac:spMkLst>
        </pc:spChg>
        <pc:spChg chg="add">
          <ac:chgData name="Francinalda Machado Stascxak" userId="4d1de1b21513e261" providerId="LiveId" clId="{B3CEF060-C399-441E-964C-E6D77266A458}" dt="2026-05-08T00:50:22.419" v="20" actId="26606"/>
          <ac:spMkLst>
            <pc:docMk/>
            <pc:sldMk cId="3108883957" sldId="262"/>
            <ac:spMk id="8" creationId="{E92FEB64-6EEA-4759-B4A4-BD2C1E660BA8}"/>
          </ac:spMkLst>
        </pc:spChg>
        <pc:spChg chg="add">
          <ac:chgData name="Francinalda Machado Stascxak" userId="4d1de1b21513e261" providerId="LiveId" clId="{B3CEF060-C399-441E-964C-E6D77266A458}" dt="2026-05-08T00:50:22.419" v="20" actId="26606"/>
          <ac:spMkLst>
            <pc:docMk/>
            <pc:sldMk cId="3108883957" sldId="262"/>
            <ac:spMk id="10" creationId="{B10BB131-AC8E-4A8E-A5D1-36260F720C3B}"/>
          </ac:spMkLst>
        </pc:spChg>
        <pc:spChg chg="add">
          <ac:chgData name="Francinalda Machado Stascxak" userId="4d1de1b21513e261" providerId="LiveId" clId="{B3CEF060-C399-441E-964C-E6D77266A458}" dt="2026-05-08T00:50:22.419" v="20" actId="26606"/>
          <ac:spMkLst>
            <pc:docMk/>
            <pc:sldMk cId="3108883957" sldId="262"/>
            <ac:spMk id="12" creationId="{14847E93-7DC1-4D4B-8829-B19AA7137C50}"/>
          </ac:spMkLst>
        </pc:spChg>
        <pc:spChg chg="add">
          <ac:chgData name="Francinalda Machado Stascxak" userId="4d1de1b21513e261" providerId="LiveId" clId="{B3CEF060-C399-441E-964C-E6D77266A458}" dt="2026-05-08T00:50:22.419" v="20" actId="26606"/>
          <ac:spMkLst>
            <pc:docMk/>
            <pc:sldMk cId="3108883957" sldId="262"/>
            <ac:spMk id="14" creationId="{5566D6E1-03A1-4D73-A4E0-35D74D568A04}"/>
          </ac:spMkLst>
        </pc:spChg>
        <pc:spChg chg="add">
          <ac:chgData name="Francinalda Machado Stascxak" userId="4d1de1b21513e261" providerId="LiveId" clId="{B3CEF060-C399-441E-964C-E6D77266A458}" dt="2026-05-08T00:50:22.419" v="20" actId="26606"/>
          <ac:spMkLst>
            <pc:docMk/>
            <pc:sldMk cId="3108883957" sldId="262"/>
            <ac:spMk id="16" creationId="{9F835A99-04AC-494A-A572-AFE8413CC938}"/>
          </ac:spMkLst>
        </pc:spChg>
        <pc:spChg chg="add">
          <ac:chgData name="Francinalda Machado Stascxak" userId="4d1de1b21513e261" providerId="LiveId" clId="{B3CEF060-C399-441E-964C-E6D77266A458}" dt="2026-05-08T00:50:22.419" v="20" actId="26606"/>
          <ac:spMkLst>
            <pc:docMk/>
            <pc:sldMk cId="3108883957" sldId="262"/>
            <ac:spMk id="18" creationId="{7B786209-1B0B-4CA9-9BDD-F7327066A84D}"/>
          </ac:spMkLst>
        </pc:spChg>
        <pc:spChg chg="add">
          <ac:chgData name="Francinalda Machado Stascxak" userId="4d1de1b21513e261" providerId="LiveId" clId="{B3CEF060-C399-441E-964C-E6D77266A458}" dt="2026-05-08T00:50:22.419" v="20" actId="26606"/>
          <ac:spMkLst>
            <pc:docMk/>
            <pc:sldMk cId="3108883957" sldId="262"/>
            <ac:spMk id="20" creationId="{2D2964BB-484D-45AE-AD66-D407D0629652}"/>
          </ac:spMkLst>
        </pc:spChg>
        <pc:spChg chg="add">
          <ac:chgData name="Francinalda Machado Stascxak" userId="4d1de1b21513e261" providerId="LiveId" clId="{B3CEF060-C399-441E-964C-E6D77266A458}" dt="2026-05-08T00:50:22.419" v="20" actId="26606"/>
          <ac:spMkLst>
            <pc:docMk/>
            <pc:sldMk cId="3108883957" sldId="262"/>
            <ac:spMk id="22" creationId="{6691AC69-A76E-4DAB-B565-468B6B87ACF3}"/>
          </ac:spMkLst>
        </pc:spChg>
      </pc:sldChg>
      <pc:sldChg chg="addSp modSp mod setBg">
        <pc:chgData name="Francinalda Machado Stascxak" userId="4d1de1b21513e261" providerId="LiveId" clId="{B3CEF060-C399-441E-964C-E6D77266A458}" dt="2026-05-08T00:50:10.946" v="19" actId="26606"/>
        <pc:sldMkLst>
          <pc:docMk/>
          <pc:sldMk cId="3787468174" sldId="263"/>
        </pc:sldMkLst>
        <pc:spChg chg="mod">
          <ac:chgData name="Francinalda Machado Stascxak" userId="4d1de1b21513e261" providerId="LiveId" clId="{B3CEF060-C399-441E-964C-E6D77266A458}" dt="2026-05-08T00:50:10.946" v="19" actId="26606"/>
          <ac:spMkLst>
            <pc:docMk/>
            <pc:sldMk cId="3787468174" sldId="263"/>
            <ac:spMk id="2" creationId="{3FF89B9F-5CB3-41AC-CCE9-32E04F9F1E0C}"/>
          </ac:spMkLst>
        </pc:spChg>
        <pc:spChg chg="mod">
          <ac:chgData name="Francinalda Machado Stascxak" userId="4d1de1b21513e261" providerId="LiveId" clId="{B3CEF060-C399-441E-964C-E6D77266A458}" dt="2026-05-08T00:50:10.946" v="19" actId="26606"/>
          <ac:spMkLst>
            <pc:docMk/>
            <pc:sldMk cId="3787468174" sldId="263"/>
            <ac:spMk id="3" creationId="{34C02C4A-1BCC-CA66-931D-DD351EA79CB8}"/>
          </ac:spMkLst>
        </pc:spChg>
        <pc:spChg chg="add">
          <ac:chgData name="Francinalda Machado Stascxak" userId="4d1de1b21513e261" providerId="LiveId" clId="{B3CEF060-C399-441E-964C-E6D77266A458}" dt="2026-05-08T00:50:10.946" v="19" actId="26606"/>
          <ac:spMkLst>
            <pc:docMk/>
            <pc:sldMk cId="3787468174" sldId="263"/>
            <ac:spMk id="8" creationId="{1709F1D5-B0F1-4714-A239-E5B61C161915}"/>
          </ac:spMkLst>
        </pc:spChg>
        <pc:spChg chg="add">
          <ac:chgData name="Francinalda Machado Stascxak" userId="4d1de1b21513e261" providerId="LiveId" clId="{B3CEF060-C399-441E-964C-E6D77266A458}" dt="2026-05-08T00:50:10.946" v="19" actId="26606"/>
          <ac:spMkLst>
            <pc:docMk/>
            <pc:sldMk cId="3787468174" sldId="263"/>
            <ac:spMk id="10" creationId="{228FB460-D3FF-4440-A020-05982A09E517}"/>
          </ac:spMkLst>
        </pc:spChg>
        <pc:spChg chg="add">
          <ac:chgData name="Francinalda Machado Stascxak" userId="4d1de1b21513e261" providerId="LiveId" clId="{B3CEF060-C399-441E-964C-E6D77266A458}" dt="2026-05-08T00:50:10.946" v="19" actId="26606"/>
          <ac:spMkLst>
            <pc:docMk/>
            <pc:sldMk cId="3787468174" sldId="263"/>
            <ac:spMk id="12" creationId="{14847E93-7DC1-4D4B-8829-B19AA7137C50}"/>
          </ac:spMkLst>
        </pc:spChg>
        <pc:spChg chg="add">
          <ac:chgData name="Francinalda Machado Stascxak" userId="4d1de1b21513e261" providerId="LiveId" clId="{B3CEF060-C399-441E-964C-E6D77266A458}" dt="2026-05-08T00:50:10.946" v="19" actId="26606"/>
          <ac:spMkLst>
            <pc:docMk/>
            <pc:sldMk cId="3787468174" sldId="263"/>
            <ac:spMk id="14" creationId="{5566D6E1-03A1-4D73-A4E0-35D74D568A04}"/>
          </ac:spMkLst>
        </pc:spChg>
        <pc:spChg chg="add">
          <ac:chgData name="Francinalda Machado Stascxak" userId="4d1de1b21513e261" providerId="LiveId" clId="{B3CEF060-C399-441E-964C-E6D77266A458}" dt="2026-05-08T00:50:10.946" v="19" actId="26606"/>
          <ac:spMkLst>
            <pc:docMk/>
            <pc:sldMk cId="3787468174" sldId="263"/>
            <ac:spMk id="16" creationId="{9F835A99-04AC-494A-A572-AFE8413CC938}"/>
          </ac:spMkLst>
        </pc:spChg>
        <pc:spChg chg="add">
          <ac:chgData name="Francinalda Machado Stascxak" userId="4d1de1b21513e261" providerId="LiveId" clId="{B3CEF060-C399-441E-964C-E6D77266A458}" dt="2026-05-08T00:50:10.946" v="19" actId="26606"/>
          <ac:spMkLst>
            <pc:docMk/>
            <pc:sldMk cId="3787468174" sldId="263"/>
            <ac:spMk id="18" creationId="{7B786209-1B0B-4CA9-9BDD-F7327066A84D}"/>
          </ac:spMkLst>
        </pc:spChg>
        <pc:spChg chg="add">
          <ac:chgData name="Francinalda Machado Stascxak" userId="4d1de1b21513e261" providerId="LiveId" clId="{B3CEF060-C399-441E-964C-E6D77266A458}" dt="2026-05-08T00:50:10.946" v="19" actId="26606"/>
          <ac:spMkLst>
            <pc:docMk/>
            <pc:sldMk cId="3787468174" sldId="263"/>
            <ac:spMk id="20" creationId="{2D2964BB-484D-45AE-AD66-D407D0629652}"/>
          </ac:spMkLst>
        </pc:spChg>
        <pc:spChg chg="add">
          <ac:chgData name="Francinalda Machado Stascxak" userId="4d1de1b21513e261" providerId="LiveId" clId="{B3CEF060-C399-441E-964C-E6D77266A458}" dt="2026-05-08T00:50:10.946" v="19" actId="26606"/>
          <ac:spMkLst>
            <pc:docMk/>
            <pc:sldMk cId="3787468174" sldId="263"/>
            <ac:spMk id="22" creationId="{6691AC69-A76E-4DAB-B565-468B6B87ACF3}"/>
          </ac:spMkLst>
        </pc:spChg>
      </pc:sldChg>
      <pc:sldChg chg="addSp modSp mod setBg">
        <pc:chgData name="Francinalda Machado Stascxak" userId="4d1de1b21513e261" providerId="LiveId" clId="{B3CEF060-C399-441E-964C-E6D77266A458}" dt="2026-05-08T00:50:05.307" v="18" actId="26606"/>
        <pc:sldMkLst>
          <pc:docMk/>
          <pc:sldMk cId="2133468023" sldId="264"/>
        </pc:sldMkLst>
        <pc:spChg chg="mod">
          <ac:chgData name="Francinalda Machado Stascxak" userId="4d1de1b21513e261" providerId="LiveId" clId="{B3CEF060-C399-441E-964C-E6D77266A458}" dt="2026-05-08T00:50:05.307" v="18" actId="26606"/>
          <ac:spMkLst>
            <pc:docMk/>
            <pc:sldMk cId="2133468023" sldId="264"/>
            <ac:spMk id="2" creationId="{B77523B0-980E-0784-1741-F4F0BC2F1550}"/>
          </ac:spMkLst>
        </pc:spChg>
        <pc:spChg chg="mod">
          <ac:chgData name="Francinalda Machado Stascxak" userId="4d1de1b21513e261" providerId="LiveId" clId="{B3CEF060-C399-441E-964C-E6D77266A458}" dt="2026-05-08T00:50:05.307" v="18" actId="26606"/>
          <ac:spMkLst>
            <pc:docMk/>
            <pc:sldMk cId="2133468023" sldId="264"/>
            <ac:spMk id="3" creationId="{CE61D5F9-9F24-2122-2B6A-C739F97B3E94}"/>
          </ac:spMkLst>
        </pc:spChg>
        <pc:spChg chg="add">
          <ac:chgData name="Francinalda Machado Stascxak" userId="4d1de1b21513e261" providerId="LiveId" clId="{B3CEF060-C399-441E-964C-E6D77266A458}" dt="2026-05-08T00:50:05.307" v="18" actId="26606"/>
          <ac:spMkLst>
            <pc:docMk/>
            <pc:sldMk cId="2133468023" sldId="264"/>
            <ac:spMk id="8" creationId="{E92FEB64-6EEA-4759-B4A4-BD2C1E660BA8}"/>
          </ac:spMkLst>
        </pc:spChg>
        <pc:spChg chg="add">
          <ac:chgData name="Francinalda Machado Stascxak" userId="4d1de1b21513e261" providerId="LiveId" clId="{B3CEF060-C399-441E-964C-E6D77266A458}" dt="2026-05-08T00:50:05.307" v="18" actId="26606"/>
          <ac:spMkLst>
            <pc:docMk/>
            <pc:sldMk cId="2133468023" sldId="264"/>
            <ac:spMk id="10" creationId="{B10BB131-AC8E-4A8E-A5D1-36260F720C3B}"/>
          </ac:spMkLst>
        </pc:spChg>
        <pc:spChg chg="add">
          <ac:chgData name="Francinalda Machado Stascxak" userId="4d1de1b21513e261" providerId="LiveId" clId="{B3CEF060-C399-441E-964C-E6D77266A458}" dt="2026-05-08T00:50:05.307" v="18" actId="26606"/>
          <ac:spMkLst>
            <pc:docMk/>
            <pc:sldMk cId="2133468023" sldId="264"/>
            <ac:spMk id="12" creationId="{14847E93-7DC1-4D4B-8829-B19AA7137C50}"/>
          </ac:spMkLst>
        </pc:spChg>
        <pc:spChg chg="add">
          <ac:chgData name="Francinalda Machado Stascxak" userId="4d1de1b21513e261" providerId="LiveId" clId="{B3CEF060-C399-441E-964C-E6D77266A458}" dt="2026-05-08T00:50:05.307" v="18" actId="26606"/>
          <ac:spMkLst>
            <pc:docMk/>
            <pc:sldMk cId="2133468023" sldId="264"/>
            <ac:spMk id="14" creationId="{5566D6E1-03A1-4D73-A4E0-35D74D568A04}"/>
          </ac:spMkLst>
        </pc:spChg>
        <pc:spChg chg="add">
          <ac:chgData name="Francinalda Machado Stascxak" userId="4d1de1b21513e261" providerId="LiveId" clId="{B3CEF060-C399-441E-964C-E6D77266A458}" dt="2026-05-08T00:50:05.307" v="18" actId="26606"/>
          <ac:spMkLst>
            <pc:docMk/>
            <pc:sldMk cId="2133468023" sldId="264"/>
            <ac:spMk id="16" creationId="{9F835A99-04AC-494A-A572-AFE8413CC938}"/>
          </ac:spMkLst>
        </pc:spChg>
        <pc:spChg chg="add">
          <ac:chgData name="Francinalda Machado Stascxak" userId="4d1de1b21513e261" providerId="LiveId" clId="{B3CEF060-C399-441E-964C-E6D77266A458}" dt="2026-05-08T00:50:05.307" v="18" actId="26606"/>
          <ac:spMkLst>
            <pc:docMk/>
            <pc:sldMk cId="2133468023" sldId="264"/>
            <ac:spMk id="18" creationId="{7B786209-1B0B-4CA9-9BDD-F7327066A84D}"/>
          </ac:spMkLst>
        </pc:spChg>
        <pc:spChg chg="add">
          <ac:chgData name="Francinalda Machado Stascxak" userId="4d1de1b21513e261" providerId="LiveId" clId="{B3CEF060-C399-441E-964C-E6D77266A458}" dt="2026-05-08T00:50:05.307" v="18" actId="26606"/>
          <ac:spMkLst>
            <pc:docMk/>
            <pc:sldMk cId="2133468023" sldId="264"/>
            <ac:spMk id="20" creationId="{2D2964BB-484D-45AE-AD66-D407D0629652}"/>
          </ac:spMkLst>
        </pc:spChg>
        <pc:spChg chg="add">
          <ac:chgData name="Francinalda Machado Stascxak" userId="4d1de1b21513e261" providerId="LiveId" clId="{B3CEF060-C399-441E-964C-E6D77266A458}" dt="2026-05-08T00:50:05.307" v="18" actId="26606"/>
          <ac:spMkLst>
            <pc:docMk/>
            <pc:sldMk cId="2133468023" sldId="264"/>
            <ac:spMk id="22" creationId="{6691AC69-A76E-4DAB-B565-468B6B87ACF3}"/>
          </ac:spMkLst>
        </pc:spChg>
      </pc:sldChg>
      <pc:sldChg chg="addSp modSp mod setBg">
        <pc:chgData name="Francinalda Machado Stascxak" userId="4d1de1b21513e261" providerId="LiveId" clId="{B3CEF060-C399-441E-964C-E6D77266A458}" dt="2026-05-08T00:49:56.379" v="17" actId="26606"/>
        <pc:sldMkLst>
          <pc:docMk/>
          <pc:sldMk cId="1249910284" sldId="265"/>
        </pc:sldMkLst>
        <pc:spChg chg="mod">
          <ac:chgData name="Francinalda Machado Stascxak" userId="4d1de1b21513e261" providerId="LiveId" clId="{B3CEF060-C399-441E-964C-E6D77266A458}" dt="2026-05-08T00:49:56.379" v="17" actId="26606"/>
          <ac:spMkLst>
            <pc:docMk/>
            <pc:sldMk cId="1249910284" sldId="265"/>
            <ac:spMk id="2" creationId="{8D5C6A0A-5104-C42C-CD77-4E03FAF84C93}"/>
          </ac:spMkLst>
        </pc:spChg>
        <pc:spChg chg="mod">
          <ac:chgData name="Francinalda Machado Stascxak" userId="4d1de1b21513e261" providerId="LiveId" clId="{B3CEF060-C399-441E-964C-E6D77266A458}" dt="2026-05-08T00:49:56.379" v="17" actId="26606"/>
          <ac:spMkLst>
            <pc:docMk/>
            <pc:sldMk cId="1249910284" sldId="265"/>
            <ac:spMk id="3" creationId="{DD0B3619-CB78-96A5-8D67-20ACFA78F2F8}"/>
          </ac:spMkLst>
        </pc:spChg>
        <pc:spChg chg="add">
          <ac:chgData name="Francinalda Machado Stascxak" userId="4d1de1b21513e261" providerId="LiveId" clId="{B3CEF060-C399-441E-964C-E6D77266A458}" dt="2026-05-08T00:49:56.379" v="17" actId="26606"/>
          <ac:spMkLst>
            <pc:docMk/>
            <pc:sldMk cId="1249910284" sldId="265"/>
            <ac:spMk id="8" creationId="{E92FEB64-6EEA-4759-B4A4-BD2C1E660BA8}"/>
          </ac:spMkLst>
        </pc:spChg>
        <pc:spChg chg="add">
          <ac:chgData name="Francinalda Machado Stascxak" userId="4d1de1b21513e261" providerId="LiveId" clId="{B3CEF060-C399-441E-964C-E6D77266A458}" dt="2026-05-08T00:49:56.379" v="17" actId="26606"/>
          <ac:spMkLst>
            <pc:docMk/>
            <pc:sldMk cId="1249910284" sldId="265"/>
            <ac:spMk id="10" creationId="{B10BB131-AC8E-4A8E-A5D1-36260F720C3B}"/>
          </ac:spMkLst>
        </pc:spChg>
        <pc:spChg chg="add">
          <ac:chgData name="Francinalda Machado Stascxak" userId="4d1de1b21513e261" providerId="LiveId" clId="{B3CEF060-C399-441E-964C-E6D77266A458}" dt="2026-05-08T00:49:56.379" v="17" actId="26606"/>
          <ac:spMkLst>
            <pc:docMk/>
            <pc:sldMk cId="1249910284" sldId="265"/>
            <ac:spMk id="12" creationId="{14847E93-7DC1-4D4B-8829-B19AA7137C50}"/>
          </ac:spMkLst>
        </pc:spChg>
        <pc:spChg chg="add">
          <ac:chgData name="Francinalda Machado Stascxak" userId="4d1de1b21513e261" providerId="LiveId" clId="{B3CEF060-C399-441E-964C-E6D77266A458}" dt="2026-05-08T00:49:56.379" v="17" actId="26606"/>
          <ac:spMkLst>
            <pc:docMk/>
            <pc:sldMk cId="1249910284" sldId="265"/>
            <ac:spMk id="14" creationId="{5566D6E1-03A1-4D73-A4E0-35D74D568A04}"/>
          </ac:spMkLst>
        </pc:spChg>
        <pc:spChg chg="add">
          <ac:chgData name="Francinalda Machado Stascxak" userId="4d1de1b21513e261" providerId="LiveId" clId="{B3CEF060-C399-441E-964C-E6D77266A458}" dt="2026-05-08T00:49:56.379" v="17" actId="26606"/>
          <ac:spMkLst>
            <pc:docMk/>
            <pc:sldMk cId="1249910284" sldId="265"/>
            <ac:spMk id="16" creationId="{9F835A99-04AC-494A-A572-AFE8413CC938}"/>
          </ac:spMkLst>
        </pc:spChg>
        <pc:spChg chg="add">
          <ac:chgData name="Francinalda Machado Stascxak" userId="4d1de1b21513e261" providerId="LiveId" clId="{B3CEF060-C399-441E-964C-E6D77266A458}" dt="2026-05-08T00:49:56.379" v="17" actId="26606"/>
          <ac:spMkLst>
            <pc:docMk/>
            <pc:sldMk cId="1249910284" sldId="265"/>
            <ac:spMk id="18" creationId="{7B786209-1B0B-4CA9-9BDD-F7327066A84D}"/>
          </ac:spMkLst>
        </pc:spChg>
        <pc:spChg chg="add">
          <ac:chgData name="Francinalda Machado Stascxak" userId="4d1de1b21513e261" providerId="LiveId" clId="{B3CEF060-C399-441E-964C-E6D77266A458}" dt="2026-05-08T00:49:56.379" v="17" actId="26606"/>
          <ac:spMkLst>
            <pc:docMk/>
            <pc:sldMk cId="1249910284" sldId="265"/>
            <ac:spMk id="20" creationId="{2D2964BB-484D-45AE-AD66-D407D0629652}"/>
          </ac:spMkLst>
        </pc:spChg>
        <pc:spChg chg="add">
          <ac:chgData name="Francinalda Machado Stascxak" userId="4d1de1b21513e261" providerId="LiveId" clId="{B3CEF060-C399-441E-964C-E6D77266A458}" dt="2026-05-08T00:49:56.379" v="17" actId="26606"/>
          <ac:spMkLst>
            <pc:docMk/>
            <pc:sldMk cId="1249910284" sldId="265"/>
            <ac:spMk id="22" creationId="{6691AC69-A76E-4DAB-B565-468B6B87ACF3}"/>
          </ac:spMkLst>
        </pc:spChg>
      </pc:sldChg>
      <pc:sldChg chg="addSp modSp mod setBg">
        <pc:chgData name="Francinalda Machado Stascxak" userId="4d1de1b21513e261" providerId="LiveId" clId="{B3CEF060-C399-441E-964C-E6D77266A458}" dt="2026-05-08T00:49:50.447" v="16" actId="26606"/>
        <pc:sldMkLst>
          <pc:docMk/>
          <pc:sldMk cId="1988009505" sldId="266"/>
        </pc:sldMkLst>
        <pc:spChg chg="mod">
          <ac:chgData name="Francinalda Machado Stascxak" userId="4d1de1b21513e261" providerId="LiveId" clId="{B3CEF060-C399-441E-964C-E6D77266A458}" dt="2026-05-08T00:49:50.447" v="16" actId="26606"/>
          <ac:spMkLst>
            <pc:docMk/>
            <pc:sldMk cId="1988009505" sldId="266"/>
            <ac:spMk id="2" creationId="{B21985BE-B684-6796-F12F-19B52A6492E7}"/>
          </ac:spMkLst>
        </pc:spChg>
        <pc:spChg chg="mod">
          <ac:chgData name="Francinalda Machado Stascxak" userId="4d1de1b21513e261" providerId="LiveId" clId="{B3CEF060-C399-441E-964C-E6D77266A458}" dt="2026-05-08T00:49:50.447" v="16" actId="26606"/>
          <ac:spMkLst>
            <pc:docMk/>
            <pc:sldMk cId="1988009505" sldId="266"/>
            <ac:spMk id="3" creationId="{219AED26-7AF4-0EF9-014E-C31EB47E17A2}"/>
          </ac:spMkLst>
        </pc:spChg>
        <pc:spChg chg="add">
          <ac:chgData name="Francinalda Machado Stascxak" userId="4d1de1b21513e261" providerId="LiveId" clId="{B3CEF060-C399-441E-964C-E6D77266A458}" dt="2026-05-08T00:49:50.447" v="16" actId="26606"/>
          <ac:spMkLst>
            <pc:docMk/>
            <pc:sldMk cId="1988009505" sldId="266"/>
            <ac:spMk id="8" creationId="{C2554CA6-288E-4202-BC52-2E5A8F0C0AED}"/>
          </ac:spMkLst>
        </pc:spChg>
        <pc:spChg chg="add">
          <ac:chgData name="Francinalda Machado Stascxak" userId="4d1de1b21513e261" providerId="LiveId" clId="{B3CEF060-C399-441E-964C-E6D77266A458}" dt="2026-05-08T00:49:50.447" v="16" actId="26606"/>
          <ac:spMkLst>
            <pc:docMk/>
            <pc:sldMk cId="1988009505" sldId="266"/>
            <ac:spMk id="10" creationId="{B10BB131-AC8E-4A8E-A5D1-36260F720C3B}"/>
          </ac:spMkLst>
        </pc:spChg>
        <pc:spChg chg="add">
          <ac:chgData name="Francinalda Machado Stascxak" userId="4d1de1b21513e261" providerId="LiveId" clId="{B3CEF060-C399-441E-964C-E6D77266A458}" dt="2026-05-08T00:49:50.447" v="16" actId="26606"/>
          <ac:spMkLst>
            <pc:docMk/>
            <pc:sldMk cId="1988009505" sldId="266"/>
            <ac:spMk id="12" creationId="{5B7778FC-632E-4DCA-A7CB-0D7731CCF970}"/>
          </ac:spMkLst>
        </pc:spChg>
        <pc:spChg chg="add">
          <ac:chgData name="Francinalda Machado Stascxak" userId="4d1de1b21513e261" providerId="LiveId" clId="{B3CEF060-C399-441E-964C-E6D77266A458}" dt="2026-05-08T00:49:50.447" v="16" actId="26606"/>
          <ac:spMkLst>
            <pc:docMk/>
            <pc:sldMk cId="1988009505" sldId="266"/>
            <ac:spMk id="14" creationId="{FA23A907-97FB-4A8F-880A-DD77401C4296}"/>
          </ac:spMkLst>
        </pc:spChg>
      </pc:sldChg>
      <pc:sldChg chg="addSp modSp mod setBg">
        <pc:chgData name="Francinalda Machado Stascxak" userId="4d1de1b21513e261" providerId="LiveId" clId="{B3CEF060-C399-441E-964C-E6D77266A458}" dt="2026-05-08T00:49:46.091" v="15" actId="26606"/>
        <pc:sldMkLst>
          <pc:docMk/>
          <pc:sldMk cId="292085775" sldId="267"/>
        </pc:sldMkLst>
        <pc:spChg chg="mod">
          <ac:chgData name="Francinalda Machado Stascxak" userId="4d1de1b21513e261" providerId="LiveId" clId="{B3CEF060-C399-441E-964C-E6D77266A458}" dt="2026-05-08T00:49:46.091" v="15" actId="26606"/>
          <ac:spMkLst>
            <pc:docMk/>
            <pc:sldMk cId="292085775" sldId="267"/>
            <ac:spMk id="2" creationId="{CB1B7DBF-8C8F-96A3-5C5E-F58EE30749D1}"/>
          </ac:spMkLst>
        </pc:spChg>
        <pc:spChg chg="mod">
          <ac:chgData name="Francinalda Machado Stascxak" userId="4d1de1b21513e261" providerId="LiveId" clId="{B3CEF060-C399-441E-964C-E6D77266A458}" dt="2026-05-08T00:49:46.091" v="15" actId="26606"/>
          <ac:spMkLst>
            <pc:docMk/>
            <pc:sldMk cId="292085775" sldId="267"/>
            <ac:spMk id="3" creationId="{70DE37FB-08C5-5312-2599-138AF2AED038}"/>
          </ac:spMkLst>
        </pc:spChg>
        <pc:spChg chg="add">
          <ac:chgData name="Francinalda Machado Stascxak" userId="4d1de1b21513e261" providerId="LiveId" clId="{B3CEF060-C399-441E-964C-E6D77266A458}" dt="2026-05-08T00:49:46.091" v="15" actId="26606"/>
          <ac:spMkLst>
            <pc:docMk/>
            <pc:sldMk cId="292085775" sldId="267"/>
            <ac:spMk id="8" creationId="{907EF6B7-1338-4443-8C46-6A318D952DFD}"/>
          </ac:spMkLst>
        </pc:spChg>
        <pc:spChg chg="add">
          <ac:chgData name="Francinalda Machado Stascxak" userId="4d1de1b21513e261" providerId="LiveId" clId="{B3CEF060-C399-441E-964C-E6D77266A458}" dt="2026-05-08T00:49:46.091" v="15" actId="26606"/>
          <ac:spMkLst>
            <pc:docMk/>
            <pc:sldMk cId="292085775" sldId="267"/>
            <ac:spMk id="10" creationId="{DAAE4CDD-124C-4DCF-9584-B6033B545DD5}"/>
          </ac:spMkLst>
        </pc:spChg>
        <pc:spChg chg="add">
          <ac:chgData name="Francinalda Machado Stascxak" userId="4d1de1b21513e261" providerId="LiveId" clId="{B3CEF060-C399-441E-964C-E6D77266A458}" dt="2026-05-08T00:49:46.091" v="15" actId="26606"/>
          <ac:spMkLst>
            <pc:docMk/>
            <pc:sldMk cId="292085775" sldId="267"/>
            <ac:spMk id="12" creationId="{081E4A58-353D-44AE-B2FC-2A74E2E400F7}"/>
          </ac:spMkLst>
        </pc:spChg>
      </pc:sldChg>
      <pc:sldChg chg="addSp modSp mod setBg">
        <pc:chgData name="Francinalda Machado Stascxak" userId="4d1de1b21513e261" providerId="LiveId" clId="{B3CEF060-C399-441E-964C-E6D77266A458}" dt="2026-05-08T00:49:42.553" v="14" actId="26606"/>
        <pc:sldMkLst>
          <pc:docMk/>
          <pc:sldMk cId="3019208420" sldId="268"/>
        </pc:sldMkLst>
        <pc:spChg chg="mod">
          <ac:chgData name="Francinalda Machado Stascxak" userId="4d1de1b21513e261" providerId="LiveId" clId="{B3CEF060-C399-441E-964C-E6D77266A458}" dt="2026-05-08T00:49:42.553" v="14" actId="26606"/>
          <ac:spMkLst>
            <pc:docMk/>
            <pc:sldMk cId="3019208420" sldId="268"/>
            <ac:spMk id="2" creationId="{4694D459-0641-74F5-229B-F63F34CE8BC9}"/>
          </ac:spMkLst>
        </pc:spChg>
        <pc:spChg chg="mod">
          <ac:chgData name="Francinalda Machado Stascxak" userId="4d1de1b21513e261" providerId="LiveId" clId="{B3CEF060-C399-441E-964C-E6D77266A458}" dt="2026-05-08T00:49:42.553" v="14" actId="26606"/>
          <ac:spMkLst>
            <pc:docMk/>
            <pc:sldMk cId="3019208420" sldId="268"/>
            <ac:spMk id="3" creationId="{0B5761D0-3A0F-1B73-80E4-3C605CD5C76F}"/>
          </ac:spMkLst>
        </pc:spChg>
        <pc:spChg chg="add">
          <ac:chgData name="Francinalda Machado Stascxak" userId="4d1de1b21513e261" providerId="LiveId" clId="{B3CEF060-C399-441E-964C-E6D77266A458}" dt="2026-05-08T00:49:42.553" v="14" actId="26606"/>
          <ac:spMkLst>
            <pc:docMk/>
            <pc:sldMk cId="3019208420" sldId="268"/>
            <ac:spMk id="8" creationId="{907EF6B7-1338-4443-8C46-6A318D952DFD}"/>
          </ac:spMkLst>
        </pc:spChg>
        <pc:spChg chg="add">
          <ac:chgData name="Francinalda Machado Stascxak" userId="4d1de1b21513e261" providerId="LiveId" clId="{B3CEF060-C399-441E-964C-E6D77266A458}" dt="2026-05-08T00:49:42.553" v="14" actId="26606"/>
          <ac:spMkLst>
            <pc:docMk/>
            <pc:sldMk cId="3019208420" sldId="268"/>
            <ac:spMk id="10" creationId="{DAAE4CDD-124C-4DCF-9584-B6033B545DD5}"/>
          </ac:spMkLst>
        </pc:spChg>
        <pc:spChg chg="add">
          <ac:chgData name="Francinalda Machado Stascxak" userId="4d1de1b21513e261" providerId="LiveId" clId="{B3CEF060-C399-441E-964C-E6D77266A458}" dt="2026-05-08T00:49:42.553" v="14" actId="26606"/>
          <ac:spMkLst>
            <pc:docMk/>
            <pc:sldMk cId="3019208420" sldId="268"/>
            <ac:spMk id="12" creationId="{081E4A58-353D-44AE-B2FC-2A74E2E400F7}"/>
          </ac:spMkLst>
        </pc:spChg>
      </pc:sldChg>
      <pc:sldChg chg="addSp modSp mod setBg">
        <pc:chgData name="Francinalda Machado Stascxak" userId="4d1de1b21513e261" providerId="LiveId" clId="{B3CEF060-C399-441E-964C-E6D77266A458}" dt="2026-05-08T00:49:36.623" v="13" actId="26606"/>
        <pc:sldMkLst>
          <pc:docMk/>
          <pc:sldMk cId="1803854291" sldId="269"/>
        </pc:sldMkLst>
        <pc:spChg chg="mod">
          <ac:chgData name="Francinalda Machado Stascxak" userId="4d1de1b21513e261" providerId="LiveId" clId="{B3CEF060-C399-441E-964C-E6D77266A458}" dt="2026-05-08T00:49:36.623" v="13" actId="26606"/>
          <ac:spMkLst>
            <pc:docMk/>
            <pc:sldMk cId="1803854291" sldId="269"/>
            <ac:spMk id="2" creationId="{2B0352FF-D5E1-2B19-DE87-23972D743ED4}"/>
          </ac:spMkLst>
        </pc:spChg>
        <pc:spChg chg="mod">
          <ac:chgData name="Francinalda Machado Stascxak" userId="4d1de1b21513e261" providerId="LiveId" clId="{B3CEF060-C399-441E-964C-E6D77266A458}" dt="2026-05-08T00:49:36.623" v="13" actId="26606"/>
          <ac:spMkLst>
            <pc:docMk/>
            <pc:sldMk cId="1803854291" sldId="269"/>
            <ac:spMk id="3" creationId="{80608B75-9C89-4CCB-7057-1EFF032BA471}"/>
          </ac:spMkLst>
        </pc:spChg>
        <pc:spChg chg="add">
          <ac:chgData name="Francinalda Machado Stascxak" userId="4d1de1b21513e261" providerId="LiveId" clId="{B3CEF060-C399-441E-964C-E6D77266A458}" dt="2026-05-08T00:49:36.623" v="13" actId="26606"/>
          <ac:spMkLst>
            <pc:docMk/>
            <pc:sldMk cId="1803854291" sldId="269"/>
            <ac:spMk id="8" creationId="{907EF6B7-1338-4443-8C46-6A318D952DFD}"/>
          </ac:spMkLst>
        </pc:spChg>
        <pc:spChg chg="add">
          <ac:chgData name="Francinalda Machado Stascxak" userId="4d1de1b21513e261" providerId="LiveId" clId="{B3CEF060-C399-441E-964C-E6D77266A458}" dt="2026-05-08T00:49:36.623" v="13" actId="26606"/>
          <ac:spMkLst>
            <pc:docMk/>
            <pc:sldMk cId="1803854291" sldId="269"/>
            <ac:spMk id="10" creationId="{DAAE4CDD-124C-4DCF-9584-B6033B545DD5}"/>
          </ac:spMkLst>
        </pc:spChg>
        <pc:spChg chg="add">
          <ac:chgData name="Francinalda Machado Stascxak" userId="4d1de1b21513e261" providerId="LiveId" clId="{B3CEF060-C399-441E-964C-E6D77266A458}" dt="2026-05-08T00:49:36.623" v="13" actId="26606"/>
          <ac:spMkLst>
            <pc:docMk/>
            <pc:sldMk cId="1803854291" sldId="269"/>
            <ac:spMk id="12" creationId="{081E4A58-353D-44AE-B2FC-2A74E2E400F7}"/>
          </ac:spMkLst>
        </pc:spChg>
      </pc:sldChg>
      <pc:sldChg chg="addSp modSp mod setBg">
        <pc:chgData name="Francinalda Machado Stascxak" userId="4d1de1b21513e261" providerId="LiveId" clId="{B3CEF060-C399-441E-964C-E6D77266A458}" dt="2026-05-08T00:49:30.814" v="12" actId="26606"/>
        <pc:sldMkLst>
          <pc:docMk/>
          <pc:sldMk cId="26608425" sldId="270"/>
        </pc:sldMkLst>
        <pc:spChg chg="mod">
          <ac:chgData name="Francinalda Machado Stascxak" userId="4d1de1b21513e261" providerId="LiveId" clId="{B3CEF060-C399-441E-964C-E6D77266A458}" dt="2026-05-08T00:49:30.814" v="12" actId="26606"/>
          <ac:spMkLst>
            <pc:docMk/>
            <pc:sldMk cId="26608425" sldId="270"/>
            <ac:spMk id="2" creationId="{B7DBD022-8814-D3A0-0762-B1B015DF6E7B}"/>
          </ac:spMkLst>
        </pc:spChg>
        <pc:spChg chg="mod">
          <ac:chgData name="Francinalda Machado Stascxak" userId="4d1de1b21513e261" providerId="LiveId" clId="{B3CEF060-C399-441E-964C-E6D77266A458}" dt="2026-05-08T00:49:30.814" v="12" actId="26606"/>
          <ac:spMkLst>
            <pc:docMk/>
            <pc:sldMk cId="26608425" sldId="270"/>
            <ac:spMk id="3" creationId="{961BDF5E-DAE4-A147-2963-00E5E821A6BA}"/>
          </ac:spMkLst>
        </pc:spChg>
        <pc:spChg chg="add">
          <ac:chgData name="Francinalda Machado Stascxak" userId="4d1de1b21513e261" providerId="LiveId" clId="{B3CEF060-C399-441E-964C-E6D77266A458}" dt="2026-05-08T00:49:30.814" v="12" actId="26606"/>
          <ac:spMkLst>
            <pc:docMk/>
            <pc:sldMk cId="26608425" sldId="270"/>
            <ac:spMk id="8" creationId="{1709F1D5-B0F1-4714-A239-E5B61C161915}"/>
          </ac:spMkLst>
        </pc:spChg>
        <pc:spChg chg="add">
          <ac:chgData name="Francinalda Machado Stascxak" userId="4d1de1b21513e261" providerId="LiveId" clId="{B3CEF060-C399-441E-964C-E6D77266A458}" dt="2026-05-08T00:49:30.814" v="12" actId="26606"/>
          <ac:spMkLst>
            <pc:docMk/>
            <pc:sldMk cId="26608425" sldId="270"/>
            <ac:spMk id="10" creationId="{228FB460-D3FF-4440-A020-05982A09E517}"/>
          </ac:spMkLst>
        </pc:spChg>
        <pc:spChg chg="add">
          <ac:chgData name="Francinalda Machado Stascxak" userId="4d1de1b21513e261" providerId="LiveId" clId="{B3CEF060-C399-441E-964C-E6D77266A458}" dt="2026-05-08T00:49:30.814" v="12" actId="26606"/>
          <ac:spMkLst>
            <pc:docMk/>
            <pc:sldMk cId="26608425" sldId="270"/>
            <ac:spMk id="12" creationId="{14847E93-7DC1-4D4B-8829-B19AA7137C50}"/>
          </ac:spMkLst>
        </pc:spChg>
        <pc:spChg chg="add">
          <ac:chgData name="Francinalda Machado Stascxak" userId="4d1de1b21513e261" providerId="LiveId" clId="{B3CEF060-C399-441E-964C-E6D77266A458}" dt="2026-05-08T00:49:30.814" v="12" actId="26606"/>
          <ac:spMkLst>
            <pc:docMk/>
            <pc:sldMk cId="26608425" sldId="270"/>
            <ac:spMk id="14" creationId="{5566D6E1-03A1-4D73-A4E0-35D74D568A04}"/>
          </ac:spMkLst>
        </pc:spChg>
        <pc:spChg chg="add">
          <ac:chgData name="Francinalda Machado Stascxak" userId="4d1de1b21513e261" providerId="LiveId" clId="{B3CEF060-C399-441E-964C-E6D77266A458}" dt="2026-05-08T00:49:30.814" v="12" actId="26606"/>
          <ac:spMkLst>
            <pc:docMk/>
            <pc:sldMk cId="26608425" sldId="270"/>
            <ac:spMk id="16" creationId="{9F835A99-04AC-494A-A572-AFE8413CC938}"/>
          </ac:spMkLst>
        </pc:spChg>
        <pc:spChg chg="add">
          <ac:chgData name="Francinalda Machado Stascxak" userId="4d1de1b21513e261" providerId="LiveId" clId="{B3CEF060-C399-441E-964C-E6D77266A458}" dt="2026-05-08T00:49:30.814" v="12" actId="26606"/>
          <ac:spMkLst>
            <pc:docMk/>
            <pc:sldMk cId="26608425" sldId="270"/>
            <ac:spMk id="18" creationId="{7B786209-1B0B-4CA9-9BDD-F7327066A84D}"/>
          </ac:spMkLst>
        </pc:spChg>
        <pc:spChg chg="add">
          <ac:chgData name="Francinalda Machado Stascxak" userId="4d1de1b21513e261" providerId="LiveId" clId="{B3CEF060-C399-441E-964C-E6D77266A458}" dt="2026-05-08T00:49:30.814" v="12" actId="26606"/>
          <ac:spMkLst>
            <pc:docMk/>
            <pc:sldMk cId="26608425" sldId="270"/>
            <ac:spMk id="20" creationId="{2D2964BB-484D-45AE-AD66-D407D0629652}"/>
          </ac:spMkLst>
        </pc:spChg>
        <pc:spChg chg="add">
          <ac:chgData name="Francinalda Machado Stascxak" userId="4d1de1b21513e261" providerId="LiveId" clId="{B3CEF060-C399-441E-964C-E6D77266A458}" dt="2026-05-08T00:49:30.814" v="12" actId="26606"/>
          <ac:spMkLst>
            <pc:docMk/>
            <pc:sldMk cId="26608425" sldId="270"/>
            <ac:spMk id="22" creationId="{6691AC69-A76E-4DAB-B565-468B6B87ACF3}"/>
          </ac:spMkLst>
        </pc:spChg>
      </pc:sldChg>
      <pc:sldChg chg="addSp modSp mod setBg">
        <pc:chgData name="Francinalda Machado Stascxak" userId="4d1de1b21513e261" providerId="LiveId" clId="{B3CEF060-C399-441E-964C-E6D77266A458}" dt="2026-05-08T00:49:19.253" v="11" actId="27636"/>
        <pc:sldMkLst>
          <pc:docMk/>
          <pc:sldMk cId="3064538882" sldId="271"/>
        </pc:sldMkLst>
        <pc:spChg chg="mod">
          <ac:chgData name="Francinalda Machado Stascxak" userId="4d1de1b21513e261" providerId="LiveId" clId="{B3CEF060-C399-441E-964C-E6D77266A458}" dt="2026-05-08T00:48:56.433" v="0" actId="26606"/>
          <ac:spMkLst>
            <pc:docMk/>
            <pc:sldMk cId="3064538882" sldId="271"/>
            <ac:spMk id="2" creationId="{7D3EE5DA-F57D-E839-2F95-2790D3094631}"/>
          </ac:spMkLst>
        </pc:spChg>
        <pc:spChg chg="mod">
          <ac:chgData name="Francinalda Machado Stascxak" userId="4d1de1b21513e261" providerId="LiveId" clId="{B3CEF060-C399-441E-964C-E6D77266A458}" dt="2026-05-08T00:49:19.253" v="11" actId="27636"/>
          <ac:spMkLst>
            <pc:docMk/>
            <pc:sldMk cId="3064538882" sldId="271"/>
            <ac:spMk id="3" creationId="{D5DDA13D-49D8-6539-07DF-4C0EA0BC87F2}"/>
          </ac:spMkLst>
        </pc:spChg>
        <pc:spChg chg="add">
          <ac:chgData name="Francinalda Machado Stascxak" userId="4d1de1b21513e261" providerId="LiveId" clId="{B3CEF060-C399-441E-964C-E6D77266A458}" dt="2026-05-08T00:48:56.433" v="0" actId="26606"/>
          <ac:spMkLst>
            <pc:docMk/>
            <pc:sldMk cId="3064538882" sldId="271"/>
            <ac:spMk id="8" creationId="{1709F1D5-B0F1-4714-A239-E5B61C161915}"/>
          </ac:spMkLst>
        </pc:spChg>
        <pc:spChg chg="add">
          <ac:chgData name="Francinalda Machado Stascxak" userId="4d1de1b21513e261" providerId="LiveId" clId="{B3CEF060-C399-441E-964C-E6D77266A458}" dt="2026-05-08T00:48:56.433" v="0" actId="26606"/>
          <ac:spMkLst>
            <pc:docMk/>
            <pc:sldMk cId="3064538882" sldId="271"/>
            <ac:spMk id="10" creationId="{228FB460-D3FF-4440-A020-05982A09E517}"/>
          </ac:spMkLst>
        </pc:spChg>
        <pc:spChg chg="add">
          <ac:chgData name="Francinalda Machado Stascxak" userId="4d1de1b21513e261" providerId="LiveId" clId="{B3CEF060-C399-441E-964C-E6D77266A458}" dt="2026-05-08T00:48:56.433" v="0" actId="26606"/>
          <ac:spMkLst>
            <pc:docMk/>
            <pc:sldMk cId="3064538882" sldId="271"/>
            <ac:spMk id="12" creationId="{14847E93-7DC1-4D4B-8829-B19AA7137C50}"/>
          </ac:spMkLst>
        </pc:spChg>
        <pc:spChg chg="add">
          <ac:chgData name="Francinalda Machado Stascxak" userId="4d1de1b21513e261" providerId="LiveId" clId="{B3CEF060-C399-441E-964C-E6D77266A458}" dt="2026-05-08T00:48:56.433" v="0" actId="26606"/>
          <ac:spMkLst>
            <pc:docMk/>
            <pc:sldMk cId="3064538882" sldId="271"/>
            <ac:spMk id="14" creationId="{5566D6E1-03A1-4D73-A4E0-35D74D568A04}"/>
          </ac:spMkLst>
        </pc:spChg>
        <pc:spChg chg="add">
          <ac:chgData name="Francinalda Machado Stascxak" userId="4d1de1b21513e261" providerId="LiveId" clId="{B3CEF060-C399-441E-964C-E6D77266A458}" dt="2026-05-08T00:48:56.433" v="0" actId="26606"/>
          <ac:spMkLst>
            <pc:docMk/>
            <pc:sldMk cId="3064538882" sldId="271"/>
            <ac:spMk id="16" creationId="{9F835A99-04AC-494A-A572-AFE8413CC938}"/>
          </ac:spMkLst>
        </pc:spChg>
        <pc:spChg chg="add">
          <ac:chgData name="Francinalda Machado Stascxak" userId="4d1de1b21513e261" providerId="LiveId" clId="{B3CEF060-C399-441E-964C-E6D77266A458}" dt="2026-05-08T00:48:56.433" v="0" actId="26606"/>
          <ac:spMkLst>
            <pc:docMk/>
            <pc:sldMk cId="3064538882" sldId="271"/>
            <ac:spMk id="18" creationId="{7B786209-1B0B-4CA9-9BDD-F7327066A84D}"/>
          </ac:spMkLst>
        </pc:spChg>
        <pc:spChg chg="add">
          <ac:chgData name="Francinalda Machado Stascxak" userId="4d1de1b21513e261" providerId="LiveId" clId="{B3CEF060-C399-441E-964C-E6D77266A458}" dt="2026-05-08T00:48:56.433" v="0" actId="26606"/>
          <ac:spMkLst>
            <pc:docMk/>
            <pc:sldMk cId="3064538882" sldId="271"/>
            <ac:spMk id="20" creationId="{2D2964BB-484D-45AE-AD66-D407D0629652}"/>
          </ac:spMkLst>
        </pc:spChg>
        <pc:spChg chg="add">
          <ac:chgData name="Francinalda Machado Stascxak" userId="4d1de1b21513e261" providerId="LiveId" clId="{B3CEF060-C399-441E-964C-E6D77266A458}" dt="2026-05-08T00:48:56.433" v="0" actId="26606"/>
          <ac:spMkLst>
            <pc:docMk/>
            <pc:sldMk cId="3064538882" sldId="271"/>
            <ac:spMk id="22" creationId="{6691AC69-A76E-4DAB-B565-468B6B87ACF3}"/>
          </ac:spMkLst>
        </pc:spChg>
      </pc:sldChg>
    </pc:docChg>
  </pc:docChgLst>
  <pc:docChgLst>
    <pc:chgData name="Francinalda Machado Stascxak" userId="4d1de1b21513e261" providerId="Windows Live" clId="Web-{AB9CC95A-24FF-CBEF-09A0-99212CC1E16A}"/>
    <pc:docChg chg="addSld modSld sldOrd">
      <pc:chgData name="Francinalda Machado Stascxak" userId="4d1de1b21513e261" providerId="Windows Live" clId="Web-{AB9CC95A-24FF-CBEF-09A0-99212CC1E16A}" dt="2026-05-08T10:48:01.262" v="97"/>
      <pc:docMkLst>
        <pc:docMk/>
      </pc:docMkLst>
      <pc:sldChg chg="addSp modSp new mod ord setBg">
        <pc:chgData name="Francinalda Machado Stascxak" userId="4d1de1b21513e261" providerId="Windows Live" clId="Web-{AB9CC95A-24FF-CBEF-09A0-99212CC1E16A}" dt="2026-05-08T10:47:23.527" v="95"/>
        <pc:sldMkLst>
          <pc:docMk/>
          <pc:sldMk cId="523643063" sldId="272"/>
        </pc:sldMkLst>
        <pc:spChg chg="mod">
          <ac:chgData name="Francinalda Machado Stascxak" userId="4d1de1b21513e261" providerId="Windows Live" clId="Web-{AB9CC95A-24FF-CBEF-09A0-99212CC1E16A}" dt="2026-05-08T10:47:23.527" v="95"/>
          <ac:spMkLst>
            <pc:docMk/>
            <pc:sldMk cId="523643063" sldId="272"/>
            <ac:spMk id="2" creationId="{906D0D12-80D6-93DB-4227-A0D2BBB3C20D}"/>
          </ac:spMkLst>
        </pc:spChg>
        <pc:spChg chg="mod">
          <ac:chgData name="Francinalda Machado Stascxak" userId="4d1de1b21513e261" providerId="Windows Live" clId="Web-{AB9CC95A-24FF-CBEF-09A0-99212CC1E16A}" dt="2026-05-08T10:47:23.527" v="95"/>
          <ac:spMkLst>
            <pc:docMk/>
            <pc:sldMk cId="523643063" sldId="272"/>
            <ac:spMk id="3" creationId="{088C9157-D4C2-1E37-B6F2-8B9411F6136A}"/>
          </ac:spMkLst>
        </pc:spChg>
        <pc:spChg chg="add">
          <ac:chgData name="Francinalda Machado Stascxak" userId="4d1de1b21513e261" providerId="Windows Live" clId="Web-{AB9CC95A-24FF-CBEF-09A0-99212CC1E16A}" dt="2026-05-08T10:47:23.527" v="95"/>
          <ac:spMkLst>
            <pc:docMk/>
            <pc:sldMk cId="523643063" sldId="272"/>
            <ac:spMk id="8" creationId="{1BB867FF-FC45-48F7-8104-F89BE54909F1}"/>
          </ac:spMkLst>
        </pc:spChg>
        <pc:spChg chg="add">
          <ac:chgData name="Francinalda Machado Stascxak" userId="4d1de1b21513e261" providerId="Windows Live" clId="Web-{AB9CC95A-24FF-CBEF-09A0-99212CC1E16A}" dt="2026-05-08T10:47:23.527" v="95"/>
          <ac:spMkLst>
            <pc:docMk/>
            <pc:sldMk cId="523643063" sldId="272"/>
            <ac:spMk id="10" creationId="{8BB56887-D0D5-4F0C-9E19-7247EB83C8B7}"/>
          </ac:spMkLst>
        </pc:spChg>
        <pc:spChg chg="add">
          <ac:chgData name="Francinalda Machado Stascxak" userId="4d1de1b21513e261" providerId="Windows Live" clId="Web-{AB9CC95A-24FF-CBEF-09A0-99212CC1E16A}" dt="2026-05-08T10:47:23.527" v="95"/>
          <ac:spMkLst>
            <pc:docMk/>
            <pc:sldMk cId="523643063" sldId="272"/>
            <ac:spMk id="12" creationId="{081E4A58-353D-44AE-B2FC-2A74E2E400F7}"/>
          </ac:spMkLst>
        </pc:spChg>
      </pc:sldChg>
      <pc:sldChg chg="addSp modSp new mod setBg">
        <pc:chgData name="Francinalda Machado Stascxak" userId="4d1de1b21513e261" providerId="Windows Live" clId="Web-{AB9CC95A-24FF-CBEF-09A0-99212CC1E16A}" dt="2026-05-08T10:47:31.527" v="96"/>
        <pc:sldMkLst>
          <pc:docMk/>
          <pc:sldMk cId="3942907675" sldId="273"/>
        </pc:sldMkLst>
        <pc:spChg chg="mod">
          <ac:chgData name="Francinalda Machado Stascxak" userId="4d1de1b21513e261" providerId="Windows Live" clId="Web-{AB9CC95A-24FF-CBEF-09A0-99212CC1E16A}" dt="2026-05-08T10:47:31.527" v="96"/>
          <ac:spMkLst>
            <pc:docMk/>
            <pc:sldMk cId="3942907675" sldId="273"/>
            <ac:spMk id="2" creationId="{B2D993D6-FB7C-4BEF-0F54-22D98B5A3D4F}"/>
          </ac:spMkLst>
        </pc:spChg>
        <pc:spChg chg="mod">
          <ac:chgData name="Francinalda Machado Stascxak" userId="4d1de1b21513e261" providerId="Windows Live" clId="Web-{AB9CC95A-24FF-CBEF-09A0-99212CC1E16A}" dt="2026-05-08T10:47:31.527" v="96"/>
          <ac:spMkLst>
            <pc:docMk/>
            <pc:sldMk cId="3942907675" sldId="273"/>
            <ac:spMk id="3" creationId="{5923C34C-0A69-3144-32A8-AA263EE3F915}"/>
          </ac:spMkLst>
        </pc:spChg>
        <pc:spChg chg="add">
          <ac:chgData name="Francinalda Machado Stascxak" userId="4d1de1b21513e261" providerId="Windows Live" clId="Web-{AB9CC95A-24FF-CBEF-09A0-99212CC1E16A}" dt="2026-05-08T10:47:31.527" v="96"/>
          <ac:spMkLst>
            <pc:docMk/>
            <pc:sldMk cId="3942907675" sldId="273"/>
            <ac:spMk id="8" creationId="{1BB867FF-FC45-48F7-8104-F89BE54909F1}"/>
          </ac:spMkLst>
        </pc:spChg>
        <pc:spChg chg="add">
          <ac:chgData name="Francinalda Machado Stascxak" userId="4d1de1b21513e261" providerId="Windows Live" clId="Web-{AB9CC95A-24FF-CBEF-09A0-99212CC1E16A}" dt="2026-05-08T10:47:31.527" v="96"/>
          <ac:spMkLst>
            <pc:docMk/>
            <pc:sldMk cId="3942907675" sldId="273"/>
            <ac:spMk id="10" creationId="{8BB56887-D0D5-4F0C-9E19-7247EB83C8B7}"/>
          </ac:spMkLst>
        </pc:spChg>
        <pc:spChg chg="add">
          <ac:chgData name="Francinalda Machado Stascxak" userId="4d1de1b21513e261" providerId="Windows Live" clId="Web-{AB9CC95A-24FF-CBEF-09A0-99212CC1E16A}" dt="2026-05-08T10:47:31.527" v="96"/>
          <ac:spMkLst>
            <pc:docMk/>
            <pc:sldMk cId="3942907675" sldId="273"/>
            <ac:spMk id="12" creationId="{081E4A58-353D-44AE-B2FC-2A74E2E400F7}"/>
          </ac:spMkLst>
        </pc:spChg>
      </pc:sldChg>
      <pc:sldChg chg="addSp modSp new mod setBg">
        <pc:chgData name="Francinalda Machado Stascxak" userId="4d1de1b21513e261" providerId="Windows Live" clId="Web-{AB9CC95A-24FF-CBEF-09A0-99212CC1E16A}" dt="2026-05-08T10:48:01.262" v="97"/>
        <pc:sldMkLst>
          <pc:docMk/>
          <pc:sldMk cId="2048358983" sldId="274"/>
        </pc:sldMkLst>
        <pc:spChg chg="mod">
          <ac:chgData name="Francinalda Machado Stascxak" userId="4d1de1b21513e261" providerId="Windows Live" clId="Web-{AB9CC95A-24FF-CBEF-09A0-99212CC1E16A}" dt="2026-05-08T10:48:01.262" v="97"/>
          <ac:spMkLst>
            <pc:docMk/>
            <pc:sldMk cId="2048358983" sldId="274"/>
            <ac:spMk id="2" creationId="{7497CA50-5876-81F0-A4A3-6A11FBF35C8D}"/>
          </ac:spMkLst>
        </pc:spChg>
        <pc:spChg chg="mod">
          <ac:chgData name="Francinalda Machado Stascxak" userId="4d1de1b21513e261" providerId="Windows Live" clId="Web-{AB9CC95A-24FF-CBEF-09A0-99212CC1E16A}" dt="2026-05-08T10:48:01.262" v="97"/>
          <ac:spMkLst>
            <pc:docMk/>
            <pc:sldMk cId="2048358983" sldId="274"/>
            <ac:spMk id="3" creationId="{AD69FEC9-C160-D3D3-64F8-C7B7E0986B06}"/>
          </ac:spMkLst>
        </pc:spChg>
        <pc:spChg chg="add">
          <ac:chgData name="Francinalda Machado Stascxak" userId="4d1de1b21513e261" providerId="Windows Live" clId="Web-{AB9CC95A-24FF-CBEF-09A0-99212CC1E16A}" dt="2026-05-08T10:48:01.262" v="97"/>
          <ac:spMkLst>
            <pc:docMk/>
            <pc:sldMk cId="2048358983" sldId="274"/>
            <ac:spMk id="8" creationId="{1BB867FF-FC45-48F7-8104-F89BE54909F1}"/>
          </ac:spMkLst>
        </pc:spChg>
        <pc:spChg chg="add">
          <ac:chgData name="Francinalda Machado Stascxak" userId="4d1de1b21513e261" providerId="Windows Live" clId="Web-{AB9CC95A-24FF-CBEF-09A0-99212CC1E16A}" dt="2026-05-08T10:48:01.262" v="97"/>
          <ac:spMkLst>
            <pc:docMk/>
            <pc:sldMk cId="2048358983" sldId="274"/>
            <ac:spMk id="10" creationId="{8BB56887-D0D5-4F0C-9E19-7247EB83C8B7}"/>
          </ac:spMkLst>
        </pc:spChg>
        <pc:spChg chg="add">
          <ac:chgData name="Francinalda Machado Stascxak" userId="4d1de1b21513e261" providerId="Windows Live" clId="Web-{AB9CC95A-24FF-CBEF-09A0-99212CC1E16A}" dt="2026-05-08T10:48:01.262" v="97"/>
          <ac:spMkLst>
            <pc:docMk/>
            <pc:sldMk cId="2048358983" sldId="274"/>
            <ac:spMk id="12" creationId="{081E4A58-353D-44AE-B2FC-2A74E2E400F7}"/>
          </ac:spMkLst>
        </pc:spChg>
      </pc:sldChg>
      <pc:sldChg chg="addSp modSp new mod setBg">
        <pc:chgData name="Francinalda Machado Stascxak" userId="4d1de1b21513e261" providerId="Windows Live" clId="Web-{AB9CC95A-24FF-CBEF-09A0-99212CC1E16A}" dt="2026-05-08T10:47:13.636" v="94"/>
        <pc:sldMkLst>
          <pc:docMk/>
          <pc:sldMk cId="3118344492" sldId="275"/>
        </pc:sldMkLst>
        <pc:spChg chg="mod">
          <ac:chgData name="Francinalda Machado Stascxak" userId="4d1de1b21513e261" providerId="Windows Live" clId="Web-{AB9CC95A-24FF-CBEF-09A0-99212CC1E16A}" dt="2026-05-08T10:47:13.636" v="94"/>
          <ac:spMkLst>
            <pc:docMk/>
            <pc:sldMk cId="3118344492" sldId="275"/>
            <ac:spMk id="2" creationId="{27E6A52C-2D42-25A5-EECA-D94B43EB7525}"/>
          </ac:spMkLst>
        </pc:spChg>
        <pc:spChg chg="mod">
          <ac:chgData name="Francinalda Machado Stascxak" userId="4d1de1b21513e261" providerId="Windows Live" clId="Web-{AB9CC95A-24FF-CBEF-09A0-99212CC1E16A}" dt="2026-05-08T10:47:13.636" v="94"/>
          <ac:spMkLst>
            <pc:docMk/>
            <pc:sldMk cId="3118344492" sldId="275"/>
            <ac:spMk id="3" creationId="{1F16DC8F-FBF8-1DCE-3832-F8F7EC71FEBF}"/>
          </ac:spMkLst>
        </pc:spChg>
        <pc:spChg chg="add">
          <ac:chgData name="Francinalda Machado Stascxak" userId="4d1de1b21513e261" providerId="Windows Live" clId="Web-{AB9CC95A-24FF-CBEF-09A0-99212CC1E16A}" dt="2026-05-08T10:47:13.636" v="94"/>
          <ac:spMkLst>
            <pc:docMk/>
            <pc:sldMk cId="3118344492" sldId="275"/>
            <ac:spMk id="8" creationId="{1BB867FF-FC45-48F7-8104-F89BE54909F1}"/>
          </ac:spMkLst>
        </pc:spChg>
        <pc:spChg chg="add">
          <ac:chgData name="Francinalda Machado Stascxak" userId="4d1de1b21513e261" providerId="Windows Live" clId="Web-{AB9CC95A-24FF-CBEF-09A0-99212CC1E16A}" dt="2026-05-08T10:47:13.636" v="94"/>
          <ac:spMkLst>
            <pc:docMk/>
            <pc:sldMk cId="3118344492" sldId="275"/>
            <ac:spMk id="10" creationId="{8BB56887-D0D5-4F0C-9E19-7247EB83C8B7}"/>
          </ac:spMkLst>
        </pc:spChg>
        <pc:spChg chg="add">
          <ac:chgData name="Francinalda Machado Stascxak" userId="4d1de1b21513e261" providerId="Windows Live" clId="Web-{AB9CC95A-24FF-CBEF-09A0-99212CC1E16A}" dt="2026-05-08T10:47:13.636" v="94"/>
          <ac:spMkLst>
            <pc:docMk/>
            <pc:sldMk cId="3118344492" sldId="275"/>
            <ac:spMk id="12" creationId="{081E4A58-353D-44AE-B2FC-2A74E2E400F7}"/>
          </ac:spMkLst>
        </pc:spChg>
      </pc:sldChg>
      <pc:sldChg chg="addSp modSp new mod setBg">
        <pc:chgData name="Francinalda Machado Stascxak" userId="4d1de1b21513e261" providerId="Windows Live" clId="Web-{AB9CC95A-24FF-CBEF-09A0-99212CC1E16A}" dt="2026-05-08T10:47:05.183" v="93"/>
        <pc:sldMkLst>
          <pc:docMk/>
          <pc:sldMk cId="471584721" sldId="276"/>
        </pc:sldMkLst>
        <pc:spChg chg="mod">
          <ac:chgData name="Francinalda Machado Stascxak" userId="4d1de1b21513e261" providerId="Windows Live" clId="Web-{AB9CC95A-24FF-CBEF-09A0-99212CC1E16A}" dt="2026-05-08T10:47:05.183" v="93"/>
          <ac:spMkLst>
            <pc:docMk/>
            <pc:sldMk cId="471584721" sldId="276"/>
            <ac:spMk id="2" creationId="{2860A465-A66A-F8F7-1A9A-2C3F2E537B25}"/>
          </ac:spMkLst>
        </pc:spChg>
        <pc:spChg chg="mod">
          <ac:chgData name="Francinalda Machado Stascxak" userId="4d1de1b21513e261" providerId="Windows Live" clId="Web-{AB9CC95A-24FF-CBEF-09A0-99212CC1E16A}" dt="2026-05-08T10:47:05.183" v="93"/>
          <ac:spMkLst>
            <pc:docMk/>
            <pc:sldMk cId="471584721" sldId="276"/>
            <ac:spMk id="3" creationId="{AA1FB3E4-DBB0-5A45-4563-22FDB49EC218}"/>
          </ac:spMkLst>
        </pc:spChg>
        <pc:spChg chg="add">
          <ac:chgData name="Francinalda Machado Stascxak" userId="4d1de1b21513e261" providerId="Windows Live" clId="Web-{AB9CC95A-24FF-CBEF-09A0-99212CC1E16A}" dt="2026-05-08T10:47:05.183" v="93"/>
          <ac:spMkLst>
            <pc:docMk/>
            <pc:sldMk cId="471584721" sldId="276"/>
            <ac:spMk id="8" creationId="{1BB867FF-FC45-48F7-8104-F89BE54909F1}"/>
          </ac:spMkLst>
        </pc:spChg>
        <pc:spChg chg="add">
          <ac:chgData name="Francinalda Machado Stascxak" userId="4d1de1b21513e261" providerId="Windows Live" clId="Web-{AB9CC95A-24FF-CBEF-09A0-99212CC1E16A}" dt="2026-05-08T10:47:05.183" v="93"/>
          <ac:spMkLst>
            <pc:docMk/>
            <pc:sldMk cId="471584721" sldId="276"/>
            <ac:spMk id="10" creationId="{8BB56887-D0D5-4F0C-9E19-7247EB83C8B7}"/>
          </ac:spMkLst>
        </pc:spChg>
        <pc:spChg chg="add">
          <ac:chgData name="Francinalda Machado Stascxak" userId="4d1de1b21513e261" providerId="Windows Live" clId="Web-{AB9CC95A-24FF-CBEF-09A0-99212CC1E16A}" dt="2026-05-08T10:47:05.183" v="93"/>
          <ac:spMkLst>
            <pc:docMk/>
            <pc:sldMk cId="471584721" sldId="276"/>
            <ac:spMk id="12" creationId="{081E4A58-353D-44AE-B2FC-2A74E2E400F7}"/>
          </ac:spMkLst>
        </pc:spChg>
      </pc:sldChg>
      <pc:sldChg chg="addSp modSp new mod setBg">
        <pc:chgData name="Francinalda Machado Stascxak" userId="4d1de1b21513e261" providerId="Windows Live" clId="Web-{AB9CC95A-24FF-CBEF-09A0-99212CC1E16A}" dt="2026-05-08T10:46:56.901" v="92"/>
        <pc:sldMkLst>
          <pc:docMk/>
          <pc:sldMk cId="2458247197" sldId="277"/>
        </pc:sldMkLst>
        <pc:spChg chg="mod">
          <ac:chgData name="Francinalda Machado Stascxak" userId="4d1de1b21513e261" providerId="Windows Live" clId="Web-{AB9CC95A-24FF-CBEF-09A0-99212CC1E16A}" dt="2026-05-08T10:46:56.901" v="92"/>
          <ac:spMkLst>
            <pc:docMk/>
            <pc:sldMk cId="2458247197" sldId="277"/>
            <ac:spMk id="2" creationId="{01D0FBDD-05B3-BBBD-999D-9F740FAECD3D}"/>
          </ac:spMkLst>
        </pc:spChg>
        <pc:spChg chg="mod">
          <ac:chgData name="Francinalda Machado Stascxak" userId="4d1de1b21513e261" providerId="Windows Live" clId="Web-{AB9CC95A-24FF-CBEF-09A0-99212CC1E16A}" dt="2026-05-08T10:46:56.901" v="92"/>
          <ac:spMkLst>
            <pc:docMk/>
            <pc:sldMk cId="2458247197" sldId="277"/>
            <ac:spMk id="3" creationId="{C0BAB9A1-AF2A-3C22-A8AB-B46FBA238D8B}"/>
          </ac:spMkLst>
        </pc:spChg>
        <pc:spChg chg="add">
          <ac:chgData name="Francinalda Machado Stascxak" userId="4d1de1b21513e261" providerId="Windows Live" clId="Web-{AB9CC95A-24FF-CBEF-09A0-99212CC1E16A}" dt="2026-05-08T10:46:56.901" v="92"/>
          <ac:spMkLst>
            <pc:docMk/>
            <pc:sldMk cId="2458247197" sldId="277"/>
            <ac:spMk id="8" creationId="{1BB867FF-FC45-48F7-8104-F89BE54909F1}"/>
          </ac:spMkLst>
        </pc:spChg>
        <pc:spChg chg="add">
          <ac:chgData name="Francinalda Machado Stascxak" userId="4d1de1b21513e261" providerId="Windows Live" clId="Web-{AB9CC95A-24FF-CBEF-09A0-99212CC1E16A}" dt="2026-05-08T10:46:56.901" v="92"/>
          <ac:spMkLst>
            <pc:docMk/>
            <pc:sldMk cId="2458247197" sldId="277"/>
            <ac:spMk id="10" creationId="{8BB56887-D0D5-4F0C-9E19-7247EB83C8B7}"/>
          </ac:spMkLst>
        </pc:spChg>
        <pc:spChg chg="add">
          <ac:chgData name="Francinalda Machado Stascxak" userId="4d1de1b21513e261" providerId="Windows Live" clId="Web-{AB9CC95A-24FF-CBEF-09A0-99212CC1E16A}" dt="2026-05-08T10:46:56.901" v="92"/>
          <ac:spMkLst>
            <pc:docMk/>
            <pc:sldMk cId="2458247197" sldId="277"/>
            <ac:spMk id="12" creationId="{081E4A58-353D-44AE-B2FC-2A74E2E400F7}"/>
          </ac:spMkLst>
        </pc:spChg>
      </pc:sldChg>
      <pc:sldChg chg="addSp delSp modSp new mod setBg">
        <pc:chgData name="Francinalda Machado Stascxak" userId="4d1de1b21513e261" providerId="Windows Live" clId="Web-{AB9CC95A-24FF-CBEF-09A0-99212CC1E16A}" dt="2026-05-08T10:46:37.323" v="91" actId="14100"/>
        <pc:sldMkLst>
          <pc:docMk/>
          <pc:sldMk cId="1366308135" sldId="278"/>
        </pc:sldMkLst>
        <pc:spChg chg="mod">
          <ac:chgData name="Francinalda Machado Stascxak" userId="4d1de1b21513e261" providerId="Windows Live" clId="Web-{AB9CC95A-24FF-CBEF-09A0-99212CC1E16A}" dt="2026-05-08T10:46:12.541" v="83"/>
          <ac:spMkLst>
            <pc:docMk/>
            <pc:sldMk cId="1366308135" sldId="278"/>
            <ac:spMk id="2" creationId="{7E008086-2E46-022C-1788-5D90AB9784BA}"/>
          </ac:spMkLst>
        </pc:spChg>
        <pc:spChg chg="mod ord">
          <ac:chgData name="Francinalda Machado Stascxak" userId="4d1de1b21513e261" providerId="Windows Live" clId="Web-{AB9CC95A-24FF-CBEF-09A0-99212CC1E16A}" dt="2026-05-08T10:46:37.323" v="91" actId="14100"/>
          <ac:spMkLst>
            <pc:docMk/>
            <pc:sldMk cId="1366308135" sldId="278"/>
            <ac:spMk id="3" creationId="{45E88941-1800-CA82-317B-ED8CE5CE959E}"/>
          </ac:spMkLst>
        </pc:spChg>
        <pc:spChg chg="add">
          <ac:chgData name="Francinalda Machado Stascxak" userId="4d1de1b21513e261" providerId="Windows Live" clId="Web-{AB9CC95A-24FF-CBEF-09A0-99212CC1E16A}" dt="2026-05-08T10:46:12.541" v="83"/>
          <ac:spMkLst>
            <pc:docMk/>
            <pc:sldMk cId="1366308135" sldId="278"/>
            <ac:spMk id="16" creationId="{2EB492CD-616E-47F8-933B-5E2D952A0593}"/>
          </ac:spMkLst>
        </pc:spChg>
        <pc:spChg chg="add">
          <ac:chgData name="Francinalda Machado Stascxak" userId="4d1de1b21513e261" providerId="Windows Live" clId="Web-{AB9CC95A-24FF-CBEF-09A0-99212CC1E16A}" dt="2026-05-08T10:46:12.541" v="83"/>
          <ac:spMkLst>
            <pc:docMk/>
            <pc:sldMk cId="1366308135" sldId="278"/>
            <ac:spMk id="18" creationId="{59383CF9-23B5-4335-9B21-1791C4CF1C75}"/>
          </ac:spMkLst>
        </pc:spChg>
        <pc:spChg chg="add">
          <ac:chgData name="Francinalda Machado Stascxak" userId="4d1de1b21513e261" providerId="Windows Live" clId="Web-{AB9CC95A-24FF-CBEF-09A0-99212CC1E16A}" dt="2026-05-08T10:46:12.541" v="83"/>
          <ac:spMkLst>
            <pc:docMk/>
            <pc:sldMk cId="1366308135" sldId="278"/>
            <ac:spMk id="20" creationId="{0007FE00-9498-4706-B255-6437B0252C02}"/>
          </ac:spMkLst>
        </pc:spChg>
        <pc:picChg chg="add mod">
          <ac:chgData name="Francinalda Machado Stascxak" userId="4d1de1b21513e261" providerId="Windows Live" clId="Web-{AB9CC95A-24FF-CBEF-09A0-99212CC1E16A}" dt="2026-05-08T10:46:12.541" v="83"/>
          <ac:picMkLst>
            <pc:docMk/>
            <pc:sldMk cId="1366308135" sldId="278"/>
            <ac:picMk id="5" creationId="{B52C2717-47AF-13E5-49A9-8FC736D93941}"/>
          </ac:picMkLst>
        </pc:picChg>
      </pc:sldChg>
      <pc:sldChg chg="addSp delSp modSp new mod setBg">
        <pc:chgData name="Francinalda Machado Stascxak" userId="4d1de1b21513e261" providerId="Windows Live" clId="Web-{AB9CC95A-24FF-CBEF-09A0-99212CC1E16A}" dt="2026-05-08T10:45:01.742" v="81"/>
        <pc:sldMkLst>
          <pc:docMk/>
          <pc:sldMk cId="391995428" sldId="279"/>
        </pc:sldMkLst>
        <pc:spChg chg="mod">
          <ac:chgData name="Francinalda Machado Stascxak" userId="4d1de1b21513e261" providerId="Windows Live" clId="Web-{AB9CC95A-24FF-CBEF-09A0-99212CC1E16A}" dt="2026-05-08T10:45:01.742" v="81"/>
          <ac:spMkLst>
            <pc:docMk/>
            <pc:sldMk cId="391995428" sldId="279"/>
            <ac:spMk id="2" creationId="{E91A3531-05C7-2D26-1F61-9453AC9FDFB1}"/>
          </ac:spMkLst>
        </pc:spChg>
        <pc:spChg chg="add">
          <ac:chgData name="Francinalda Machado Stascxak" userId="4d1de1b21513e261" providerId="Windows Live" clId="Web-{AB9CC95A-24FF-CBEF-09A0-99212CC1E16A}" dt="2026-05-08T10:45:01.742" v="81"/>
          <ac:spMkLst>
            <pc:docMk/>
            <pc:sldMk cId="391995428" sldId="279"/>
            <ac:spMk id="9" creationId="{2E442304-DDBD-4F7B-8017-36BCC863FB40}"/>
          </ac:spMkLst>
        </pc:spChg>
        <pc:spChg chg="add">
          <ac:chgData name="Francinalda Machado Stascxak" userId="4d1de1b21513e261" providerId="Windows Live" clId="Web-{AB9CC95A-24FF-CBEF-09A0-99212CC1E16A}" dt="2026-05-08T10:45:01.742" v="81"/>
          <ac:spMkLst>
            <pc:docMk/>
            <pc:sldMk cId="391995428" sldId="279"/>
            <ac:spMk id="11" creationId="{5E107275-3853-46FD-A241-DE4355A42675}"/>
          </ac:spMkLst>
        </pc:spChg>
        <pc:graphicFrameChg chg="add">
          <ac:chgData name="Francinalda Machado Stascxak" userId="4d1de1b21513e261" providerId="Windows Live" clId="Web-{AB9CC95A-24FF-CBEF-09A0-99212CC1E16A}" dt="2026-05-08T10:45:01.742" v="81"/>
          <ac:graphicFrameMkLst>
            <pc:docMk/>
            <pc:sldMk cId="391995428" sldId="279"/>
            <ac:graphicFrameMk id="5" creationId="{E7FC2907-A657-23F1-7EA8-D1FB2DC3DC84}"/>
          </ac:graphicFrameMkLst>
        </pc:graphicFrameChg>
      </pc:sldChg>
      <pc:sldChg chg="addSp delSp modSp new mod setBg">
        <pc:chgData name="Francinalda Machado Stascxak" userId="4d1de1b21513e261" providerId="Windows Live" clId="Web-{AB9CC95A-24FF-CBEF-09A0-99212CC1E16A}" dt="2026-05-08T10:44:51.867" v="80"/>
        <pc:sldMkLst>
          <pc:docMk/>
          <pc:sldMk cId="13816175" sldId="280"/>
        </pc:sldMkLst>
        <pc:spChg chg="mod">
          <ac:chgData name="Francinalda Machado Stascxak" userId="4d1de1b21513e261" providerId="Windows Live" clId="Web-{AB9CC95A-24FF-CBEF-09A0-99212CC1E16A}" dt="2026-05-08T10:44:51.867" v="80"/>
          <ac:spMkLst>
            <pc:docMk/>
            <pc:sldMk cId="13816175" sldId="280"/>
            <ac:spMk id="2" creationId="{21F2DE15-C89A-E067-BED3-DFA5F02CCEDA}"/>
          </ac:spMkLst>
        </pc:spChg>
        <pc:spChg chg="add">
          <ac:chgData name="Francinalda Machado Stascxak" userId="4d1de1b21513e261" providerId="Windows Live" clId="Web-{AB9CC95A-24FF-CBEF-09A0-99212CC1E16A}" dt="2026-05-08T10:44:51.867" v="80"/>
          <ac:spMkLst>
            <pc:docMk/>
            <pc:sldMk cId="13816175" sldId="280"/>
            <ac:spMk id="9" creationId="{2E442304-DDBD-4F7B-8017-36BCC863FB40}"/>
          </ac:spMkLst>
        </pc:spChg>
        <pc:spChg chg="add">
          <ac:chgData name="Francinalda Machado Stascxak" userId="4d1de1b21513e261" providerId="Windows Live" clId="Web-{AB9CC95A-24FF-CBEF-09A0-99212CC1E16A}" dt="2026-05-08T10:44:51.867" v="80"/>
          <ac:spMkLst>
            <pc:docMk/>
            <pc:sldMk cId="13816175" sldId="280"/>
            <ac:spMk id="11" creationId="{5E107275-3853-46FD-A241-DE4355A42675}"/>
          </ac:spMkLst>
        </pc:spChg>
        <pc:graphicFrameChg chg="add">
          <ac:chgData name="Francinalda Machado Stascxak" userId="4d1de1b21513e261" providerId="Windows Live" clId="Web-{AB9CC95A-24FF-CBEF-09A0-99212CC1E16A}" dt="2026-05-08T10:44:51.867" v="80"/>
          <ac:graphicFrameMkLst>
            <pc:docMk/>
            <pc:sldMk cId="13816175" sldId="280"/>
            <ac:graphicFrameMk id="5" creationId="{9EDD5838-CE27-F1BE-9457-82F698557D98}"/>
          </ac:graphicFrameMkLst>
        </pc:graphicFrameChg>
      </pc:sldChg>
    </pc:docChg>
  </pc:docChgLst>
  <pc:docChgLst>
    <pc:chgData name="Guest User" providerId="Windows Live" clId="Web-{75B03AA4-0C80-041A-8AFC-F44F72797AFE}"/>
    <pc:docChg chg="addSld delSld modSld">
      <pc:chgData name="Guest User" userId="" providerId="Windows Live" clId="Web-{75B03AA4-0C80-041A-8AFC-F44F72797AFE}" dt="2026-05-15T19:31:38.805" v="200" actId="20577"/>
      <pc:docMkLst>
        <pc:docMk/>
      </pc:docMkLst>
      <pc:sldChg chg="modSp">
        <pc:chgData name="Guest User" userId="" providerId="Windows Live" clId="Web-{75B03AA4-0C80-041A-8AFC-F44F72797AFE}" dt="2026-05-15T19:31:38.805" v="200" actId="20577"/>
        <pc:sldMkLst>
          <pc:docMk/>
          <pc:sldMk cId="2133468023" sldId="264"/>
        </pc:sldMkLst>
        <pc:spChg chg="mod">
          <ac:chgData name="Guest User" userId="" providerId="Windows Live" clId="Web-{75B03AA4-0C80-041A-8AFC-F44F72797AFE}" dt="2026-05-15T19:31:38.805" v="200" actId="20577"/>
          <ac:spMkLst>
            <pc:docMk/>
            <pc:sldMk cId="2133468023" sldId="264"/>
            <ac:spMk id="3" creationId="{CE61D5F9-9F24-2122-2B6A-C739F97B3E94}"/>
          </ac:spMkLst>
        </pc:spChg>
      </pc:sldChg>
      <pc:sldChg chg="modSp">
        <pc:chgData name="Guest User" userId="" providerId="Windows Live" clId="Web-{75B03AA4-0C80-041A-8AFC-F44F72797AFE}" dt="2026-05-15T18:37:44.084" v="72" actId="20577"/>
        <pc:sldMkLst>
          <pc:docMk/>
          <pc:sldMk cId="26608425" sldId="270"/>
        </pc:sldMkLst>
        <pc:spChg chg="mod">
          <ac:chgData name="Guest User" userId="" providerId="Windows Live" clId="Web-{75B03AA4-0C80-041A-8AFC-F44F72797AFE}" dt="2026-05-15T18:37:44.084" v="72" actId="20577"/>
          <ac:spMkLst>
            <pc:docMk/>
            <pc:sldMk cId="26608425" sldId="270"/>
            <ac:spMk id="3" creationId="{961BDF5E-DAE4-A147-2963-00E5E821A6BA}"/>
          </ac:spMkLst>
        </pc:spChg>
      </pc:sldChg>
      <pc:sldChg chg="modSp">
        <pc:chgData name="Guest User" userId="" providerId="Windows Live" clId="Web-{75B03AA4-0C80-041A-8AFC-F44F72797AFE}" dt="2026-05-15T19:31:09.804" v="198" actId="20577"/>
        <pc:sldMkLst>
          <pc:docMk/>
          <pc:sldMk cId="13816175" sldId="280"/>
        </pc:sldMkLst>
        <pc:graphicFrameChg chg="modGraphic">
          <ac:chgData name="Guest User" userId="" providerId="Windows Live" clId="Web-{75B03AA4-0C80-041A-8AFC-F44F72797AFE}" dt="2026-05-15T19:31:09.804" v="198" actId="20577"/>
          <ac:graphicFrameMkLst>
            <pc:docMk/>
            <pc:sldMk cId="13816175" sldId="280"/>
            <ac:graphicFrameMk id="5" creationId="{9EDD5838-CE27-F1BE-9457-82F698557D98}"/>
          </ac:graphicFrameMkLst>
        </pc:graphicFrameChg>
      </pc:sldChg>
      <pc:sldChg chg="addSp delSp modSp new mod setBg">
        <pc:chgData name="Guest User" userId="" providerId="Windows Live" clId="Web-{75B03AA4-0C80-041A-8AFC-F44F72797AFE}" dt="2026-05-15T18:19:59.509" v="27"/>
        <pc:sldMkLst>
          <pc:docMk/>
          <pc:sldMk cId="943804470" sldId="281"/>
        </pc:sldMkLst>
        <pc:spChg chg="mod">
          <ac:chgData name="Guest User" userId="" providerId="Windows Live" clId="Web-{75B03AA4-0C80-041A-8AFC-F44F72797AFE}" dt="2026-05-15T18:19:59.509" v="27"/>
          <ac:spMkLst>
            <pc:docMk/>
            <pc:sldMk cId="943804470" sldId="281"/>
            <ac:spMk id="2" creationId="{A0B0FC0E-F8C7-603E-B370-51ED026CE229}"/>
          </ac:spMkLst>
        </pc:spChg>
        <pc:spChg chg="del">
          <ac:chgData name="Guest User" userId="" providerId="Windows Live" clId="Web-{75B03AA4-0C80-041A-8AFC-F44F72797AFE}" dt="2026-05-15T18:17:51.506" v="1"/>
          <ac:spMkLst>
            <pc:docMk/>
            <pc:sldMk cId="943804470" sldId="281"/>
            <ac:spMk id="3" creationId="{4FF8A8F2-A58C-5BA9-E9A7-4354677E263D}"/>
          </ac:spMkLst>
        </pc:spChg>
        <pc:spChg chg="add del">
          <ac:chgData name="Guest User" userId="" providerId="Windows Live" clId="Web-{75B03AA4-0C80-041A-8AFC-F44F72797AFE}" dt="2026-05-15T18:19:59.493" v="26"/>
          <ac:spMkLst>
            <pc:docMk/>
            <pc:sldMk cId="943804470" sldId="281"/>
            <ac:spMk id="8" creationId="{9FB6D5BC-C546-EBF7-E465-0D22CA3541AE}"/>
          </ac:spMkLst>
        </pc:spChg>
        <pc:spChg chg="add">
          <ac:chgData name="Guest User" userId="" providerId="Windows Live" clId="Web-{75B03AA4-0C80-041A-8AFC-F44F72797AFE}" dt="2026-05-15T18:19:59.509" v="27"/>
          <ac:spMkLst>
            <pc:docMk/>
            <pc:sldMk cId="943804470" sldId="281"/>
            <ac:spMk id="9" creationId="{0E91F5CA-B392-444C-88E3-BF5BAAEBDEB0}"/>
          </ac:spMkLst>
        </pc:spChg>
        <pc:spChg chg="add del">
          <ac:chgData name="Guest User" userId="" providerId="Windows Live" clId="Web-{75B03AA4-0C80-041A-8AFC-F44F72797AFE}" dt="2026-05-15T18:19:59.493" v="26"/>
          <ac:spMkLst>
            <pc:docMk/>
            <pc:sldMk cId="943804470" sldId="281"/>
            <ac:spMk id="11" creationId="{FFB60E8C-7224-44A4-87A0-46A1711DD2ED}"/>
          </ac:spMkLst>
        </pc:spChg>
        <pc:spChg chg="add del">
          <ac:chgData name="Guest User" userId="" providerId="Windows Live" clId="Web-{75B03AA4-0C80-041A-8AFC-F44F72797AFE}" dt="2026-05-15T18:19:59.493" v="26"/>
          <ac:spMkLst>
            <pc:docMk/>
            <pc:sldMk cId="943804470" sldId="281"/>
            <ac:spMk id="13" creationId="{5DA32751-37A2-45C0-BE94-63D375E27003}"/>
          </ac:spMkLst>
        </pc:spChg>
        <pc:spChg chg="add del">
          <ac:chgData name="Guest User" userId="" providerId="Windows Live" clId="Web-{75B03AA4-0C80-041A-8AFC-F44F72797AFE}" dt="2026-05-15T18:19:59.493" v="26"/>
          <ac:spMkLst>
            <pc:docMk/>
            <pc:sldMk cId="943804470" sldId="281"/>
            <ac:spMk id="15" creationId="{E659831F-0D9A-4C63-9EBB-8435B85A440F}"/>
          </ac:spMkLst>
        </pc:spChg>
        <pc:spChg chg="add del">
          <ac:chgData name="Guest User" userId="" providerId="Windows Live" clId="Web-{75B03AA4-0C80-041A-8AFC-F44F72797AFE}" dt="2026-05-15T18:19:59.493" v="26"/>
          <ac:spMkLst>
            <pc:docMk/>
            <pc:sldMk cId="943804470" sldId="281"/>
            <ac:spMk id="17" creationId="{5A55FBCD-CD42-40F5-8A1B-3203F9CAEEAA}"/>
          </ac:spMkLst>
        </pc:spChg>
        <pc:spChg chg="add">
          <ac:chgData name="Guest User" userId="" providerId="Windows Live" clId="Web-{75B03AA4-0C80-041A-8AFC-F44F72797AFE}" dt="2026-05-15T18:19:59.509" v="27"/>
          <ac:spMkLst>
            <pc:docMk/>
            <pc:sldMk cId="943804470" sldId="281"/>
            <ac:spMk id="19" creationId="{0459807F-B6FA-44D3-9A53-C55B6B56884A}"/>
          </ac:spMkLst>
        </pc:spChg>
        <pc:picChg chg="add mod ord">
          <ac:chgData name="Guest User" userId="" providerId="Windows Live" clId="Web-{75B03AA4-0C80-041A-8AFC-F44F72797AFE}" dt="2026-05-15T18:19:59.509" v="27"/>
          <ac:picMkLst>
            <pc:docMk/>
            <pc:sldMk cId="943804470" sldId="281"/>
            <ac:picMk id="4" creationId="{FE798BF7-7D28-81CE-FCEA-4B76A453686A}"/>
          </ac:picMkLst>
        </pc:picChg>
      </pc:sldChg>
      <pc:sldChg chg="addSp delSp modSp new del">
        <pc:chgData name="Guest User" userId="" providerId="Windows Live" clId="Web-{75B03AA4-0C80-041A-8AFC-F44F72797AFE}" dt="2026-05-15T18:37:26.755" v="68"/>
        <pc:sldMkLst>
          <pc:docMk/>
          <pc:sldMk cId="1694244944" sldId="282"/>
        </pc:sldMkLst>
        <pc:spChg chg="add del">
          <ac:chgData name="Guest User" userId="" providerId="Windows Live" clId="Web-{75B03AA4-0C80-041A-8AFC-F44F72797AFE}" dt="2026-05-15T18:37:26.161" v="67"/>
          <ac:spMkLst>
            <pc:docMk/>
            <pc:sldMk cId="1694244944" sldId="282"/>
            <ac:spMk id="3" creationId="{D54DF4A5-E21C-2611-CA01-864F8113982A}"/>
          </ac:spMkLst>
        </pc:spChg>
        <pc:spChg chg="add del mod">
          <ac:chgData name="Guest User" userId="" providerId="Windows Live" clId="Web-{75B03AA4-0C80-041A-8AFC-F44F72797AFE}" dt="2026-05-15T18:37:26.161" v="66"/>
          <ac:spMkLst>
            <pc:docMk/>
            <pc:sldMk cId="1694244944" sldId="282"/>
            <ac:spMk id="6" creationId="{F4B3803D-C91D-2133-D557-03880053F099}"/>
          </ac:spMkLst>
        </pc:spChg>
        <pc:graphicFrameChg chg="add del mod ord modGraphic">
          <ac:chgData name="Guest User" userId="" providerId="Windows Live" clId="Web-{75B03AA4-0C80-041A-8AFC-F44F72797AFE}" dt="2026-05-15T18:37:26.161" v="67"/>
          <ac:graphicFrameMkLst>
            <pc:docMk/>
            <pc:sldMk cId="1694244944" sldId="282"/>
            <ac:graphicFrameMk id="5" creationId="{95B4BFAB-A463-A9B6-6490-0B36FFD5ADB8}"/>
          </ac:graphicFrameMkLst>
        </pc:graphicFrameChg>
      </pc:sldChg>
      <pc:sldChg chg="addSp delSp modSp new mod setBg">
        <pc:chgData name="Guest User" userId="" providerId="Windows Live" clId="Web-{75B03AA4-0C80-041A-8AFC-F44F72797AFE}" dt="2026-05-15T18:42:42.791" v="121"/>
        <pc:sldMkLst>
          <pc:docMk/>
          <pc:sldMk cId="3458612416" sldId="282"/>
        </pc:sldMkLst>
        <pc:spChg chg="mod">
          <ac:chgData name="Guest User" userId="" providerId="Windows Live" clId="Web-{75B03AA4-0C80-041A-8AFC-F44F72797AFE}" dt="2026-05-15T18:41:47.211" v="80"/>
          <ac:spMkLst>
            <pc:docMk/>
            <pc:sldMk cId="3458612416" sldId="282"/>
            <ac:spMk id="2" creationId="{CB9197E1-795C-AEC2-84E9-8D0FDEECC978}"/>
          </ac:spMkLst>
        </pc:spChg>
        <pc:spChg chg="del">
          <ac:chgData name="Guest User" userId="" providerId="Windows Live" clId="Web-{75B03AA4-0C80-041A-8AFC-F44F72797AFE}" dt="2026-05-15T18:41:01.599" v="74"/>
          <ac:spMkLst>
            <pc:docMk/>
            <pc:sldMk cId="3458612416" sldId="282"/>
            <ac:spMk id="3" creationId="{62176FF1-E125-2DEA-8FF0-053CEE948D91}"/>
          </ac:spMkLst>
        </pc:spChg>
        <pc:spChg chg="add del mod">
          <ac:chgData name="Guest User" userId="" providerId="Windows Live" clId="Web-{75B03AA4-0C80-041A-8AFC-F44F72797AFE}" dt="2026-05-15T18:41:47.211" v="80"/>
          <ac:spMkLst>
            <pc:docMk/>
            <pc:sldMk cId="3458612416" sldId="282"/>
            <ac:spMk id="6" creationId="{28F4A07E-D3AC-6546-BE00-C3FE7C34A4C7}"/>
          </ac:spMkLst>
        </pc:spChg>
        <pc:spChg chg="add">
          <ac:chgData name="Guest User" userId="" providerId="Windows Live" clId="Web-{75B03AA4-0C80-041A-8AFC-F44F72797AFE}" dt="2026-05-15T18:41:47.211" v="80"/>
          <ac:spMkLst>
            <pc:docMk/>
            <pc:sldMk cId="3458612416" sldId="282"/>
            <ac:spMk id="11" creationId="{56E9B3E6-E277-4D68-BA48-9CB43FFBD6E2}"/>
          </ac:spMkLst>
        </pc:spChg>
        <pc:spChg chg="add">
          <ac:chgData name="Guest User" userId="" providerId="Windows Live" clId="Web-{75B03AA4-0C80-041A-8AFC-F44F72797AFE}" dt="2026-05-15T18:41:47.211" v="80"/>
          <ac:spMkLst>
            <pc:docMk/>
            <pc:sldMk cId="3458612416" sldId="282"/>
            <ac:spMk id="18" creationId="{D5B0017B-2ECA-49AF-B397-DC140825DF8D}"/>
          </ac:spMkLst>
        </pc:spChg>
        <pc:grpChg chg="add">
          <ac:chgData name="Guest User" userId="" providerId="Windows Live" clId="Web-{75B03AA4-0C80-041A-8AFC-F44F72797AFE}" dt="2026-05-15T18:41:47.211" v="80"/>
          <ac:grpSpMkLst>
            <pc:docMk/>
            <pc:sldMk cId="3458612416" sldId="282"/>
            <ac:grpSpMk id="13" creationId="{AE1C45F0-260A-458C-96ED-C1F6D2151219}"/>
          </ac:grpSpMkLst>
        </pc:grpChg>
        <pc:graphicFrameChg chg="add mod ord modGraphic">
          <ac:chgData name="Guest User" userId="" providerId="Windows Live" clId="Web-{75B03AA4-0C80-041A-8AFC-F44F72797AFE}" dt="2026-05-15T18:42:42.791" v="121"/>
          <ac:graphicFrameMkLst>
            <pc:docMk/>
            <pc:sldMk cId="3458612416" sldId="282"/>
            <ac:graphicFrameMk id="5" creationId="{8DC1992C-644E-FA7B-FC4D-D3D53C6C31AB}"/>
          </ac:graphicFrameMkLst>
        </pc:graphicFrameChg>
        <pc:cxnChg chg="add">
          <ac:chgData name="Guest User" userId="" providerId="Windows Live" clId="Web-{75B03AA4-0C80-041A-8AFC-F44F72797AFE}" dt="2026-05-15T18:41:47.211" v="80"/>
          <ac:cxnSpMkLst>
            <pc:docMk/>
            <pc:sldMk cId="3458612416" sldId="282"/>
            <ac:cxnSpMk id="20" creationId="{6CF1BAF6-AD41-4082-B212-8A1F9A2E8779}"/>
          </ac:cxnSpMkLst>
        </pc:cxnChg>
      </pc:sldChg>
      <pc:sldChg chg="addSp delSp modSp new mod setBg">
        <pc:chgData name="Guest User" userId="" providerId="Windows Live" clId="Web-{75B03AA4-0C80-041A-8AFC-F44F72797AFE}" dt="2026-05-15T19:28:01.591" v="190" actId="20577"/>
        <pc:sldMkLst>
          <pc:docMk/>
          <pc:sldMk cId="1013758380" sldId="283"/>
        </pc:sldMkLst>
        <pc:spChg chg="add del">
          <ac:chgData name="Guest User" userId="" providerId="Windows Live" clId="Web-{75B03AA4-0C80-041A-8AFC-F44F72797AFE}" dt="2026-05-15T19:20:00.618" v="130"/>
          <ac:spMkLst>
            <pc:docMk/>
            <pc:sldMk cId="1013758380" sldId="283"/>
            <ac:spMk id="2" creationId="{252AEF9C-6001-32AF-5899-DFC9F0C66BDE}"/>
          </ac:spMkLst>
        </pc:spChg>
        <pc:spChg chg="del">
          <ac:chgData name="Guest User" userId="" providerId="Windows Live" clId="Web-{75B03AA4-0C80-041A-8AFC-F44F72797AFE}" dt="2026-05-15T19:18:57.067" v="123"/>
          <ac:spMkLst>
            <pc:docMk/>
            <pc:sldMk cId="1013758380" sldId="283"/>
            <ac:spMk id="3" creationId="{62D22343-03DB-76CD-1453-E7BE38C9FA51}"/>
          </ac:spMkLst>
        </pc:spChg>
        <pc:spChg chg="add mod">
          <ac:chgData name="Guest User" userId="" providerId="Windows Live" clId="Web-{75B03AA4-0C80-041A-8AFC-F44F72797AFE}" dt="2026-05-15T19:25:46.567" v="177" actId="1076"/>
          <ac:spMkLst>
            <pc:docMk/>
            <pc:sldMk cId="1013758380" sldId="283"/>
            <ac:spMk id="8" creationId="{EB49DD4F-912C-75E5-8AF6-7DA781630181}"/>
          </ac:spMkLst>
        </pc:spChg>
        <pc:spChg chg="add del">
          <ac:chgData name="Guest User" userId="" providerId="Windows Live" clId="Web-{75B03AA4-0C80-041A-8AFC-F44F72797AFE}" dt="2026-05-15T19:20:00.618" v="129"/>
          <ac:spMkLst>
            <pc:docMk/>
            <pc:sldMk cId="1013758380" sldId="283"/>
            <ac:spMk id="9" creationId="{C3862298-AF85-4572-BED3-52E573EBD410}"/>
          </ac:spMkLst>
        </pc:spChg>
        <pc:spChg chg="add del">
          <ac:chgData name="Guest User" userId="" providerId="Windows Live" clId="Web-{75B03AA4-0C80-041A-8AFC-F44F72797AFE}" dt="2026-05-15T19:20:00.618" v="129"/>
          <ac:spMkLst>
            <pc:docMk/>
            <pc:sldMk cId="1013758380" sldId="283"/>
            <ac:spMk id="11" creationId="{7BE265E6-D012-42B3-A7DE-C8FEED40DBB7}"/>
          </ac:spMkLst>
        </pc:spChg>
        <pc:spChg chg="add del">
          <ac:chgData name="Guest User" userId="" providerId="Windows Live" clId="Web-{75B03AA4-0C80-041A-8AFC-F44F72797AFE}" dt="2026-05-15T19:20:00.618" v="129"/>
          <ac:spMkLst>
            <pc:docMk/>
            <pc:sldMk cId="1013758380" sldId="283"/>
            <ac:spMk id="13" creationId="{6EB9A5AE-0A9C-4EB1-9569-A44D89EFC5BD}"/>
          </ac:spMkLst>
        </pc:spChg>
        <pc:spChg chg="add mod">
          <ac:chgData name="Guest User" userId="" providerId="Windows Live" clId="Web-{75B03AA4-0C80-041A-8AFC-F44F72797AFE}" dt="2026-05-15T19:28:01.591" v="190" actId="20577"/>
          <ac:spMkLst>
            <pc:docMk/>
            <pc:sldMk cId="1013758380" sldId="283"/>
            <ac:spMk id="15" creationId="{252AEF9C-6001-32AF-5899-DFC9F0C66BDE}"/>
          </ac:spMkLst>
        </pc:spChg>
        <pc:spChg chg="add del">
          <ac:chgData name="Guest User" userId="" providerId="Windows Live" clId="Web-{75B03AA4-0C80-041A-8AFC-F44F72797AFE}" dt="2026-05-15T19:24:02.199" v="173"/>
          <ac:spMkLst>
            <pc:docMk/>
            <pc:sldMk cId="1013758380" sldId="283"/>
            <ac:spMk id="22" creationId="{F13C74B1-5B17-4795-BED0-7140497B445A}"/>
          </ac:spMkLst>
        </pc:spChg>
        <pc:spChg chg="add del">
          <ac:chgData name="Guest User" userId="" providerId="Windows Live" clId="Web-{75B03AA4-0C80-041A-8AFC-F44F72797AFE}" dt="2026-05-15T19:24:02.199" v="173"/>
          <ac:spMkLst>
            <pc:docMk/>
            <pc:sldMk cId="1013758380" sldId="283"/>
            <ac:spMk id="24" creationId="{D4974D33-8DC5-464E-8C6D-BE58F0669C17}"/>
          </ac:spMkLst>
        </pc:spChg>
        <pc:spChg chg="add del">
          <ac:chgData name="Guest User" userId="" providerId="Windows Live" clId="Web-{75B03AA4-0C80-041A-8AFC-F44F72797AFE}" dt="2026-05-15T19:24:02.183" v="172"/>
          <ac:spMkLst>
            <pc:docMk/>
            <pc:sldMk cId="1013758380" sldId="283"/>
            <ac:spMk id="29" creationId="{E91DC736-0EF8-4F87-9146-EBF1D2EE4D3D}"/>
          </ac:spMkLst>
        </pc:spChg>
        <pc:spChg chg="add del">
          <ac:chgData name="Guest User" userId="" providerId="Windows Live" clId="Web-{75B03AA4-0C80-041A-8AFC-F44F72797AFE}" dt="2026-05-15T19:24:02.183" v="172"/>
          <ac:spMkLst>
            <pc:docMk/>
            <pc:sldMk cId="1013758380" sldId="283"/>
            <ac:spMk id="31" creationId="{097CD68E-23E3-4007-8847-CD0944C4F7BE}"/>
          </ac:spMkLst>
        </pc:spChg>
        <pc:spChg chg="add del">
          <ac:chgData name="Guest User" userId="" providerId="Windows Live" clId="Web-{75B03AA4-0C80-041A-8AFC-F44F72797AFE}" dt="2026-05-15T19:24:02.183" v="172"/>
          <ac:spMkLst>
            <pc:docMk/>
            <pc:sldMk cId="1013758380" sldId="283"/>
            <ac:spMk id="33" creationId="{AF2F604E-43BE-4DC3-B983-E071523364F8}"/>
          </ac:spMkLst>
        </pc:spChg>
        <pc:spChg chg="add del">
          <ac:chgData name="Guest User" userId="" providerId="Windows Live" clId="Web-{75B03AA4-0C80-041A-8AFC-F44F72797AFE}" dt="2026-05-15T19:24:02.183" v="172"/>
          <ac:spMkLst>
            <pc:docMk/>
            <pc:sldMk cId="1013758380" sldId="283"/>
            <ac:spMk id="35" creationId="{08C9B587-E65E-4B52-B37C-ABEBB6E87928}"/>
          </ac:spMkLst>
        </pc:spChg>
        <pc:spChg chg="add">
          <ac:chgData name="Guest User" userId="" providerId="Windows Live" clId="Web-{75B03AA4-0C80-041A-8AFC-F44F72797AFE}" dt="2026-05-15T19:24:02.199" v="173"/>
          <ac:spMkLst>
            <pc:docMk/>
            <pc:sldMk cId="1013758380" sldId="283"/>
            <ac:spMk id="37" creationId="{F13C74B1-5B17-4795-BED0-7140497B445A}"/>
          </ac:spMkLst>
        </pc:spChg>
        <pc:spChg chg="add">
          <ac:chgData name="Guest User" userId="" providerId="Windows Live" clId="Web-{75B03AA4-0C80-041A-8AFC-F44F72797AFE}" dt="2026-05-15T19:24:02.199" v="173"/>
          <ac:spMkLst>
            <pc:docMk/>
            <pc:sldMk cId="1013758380" sldId="283"/>
            <ac:spMk id="38" creationId="{D4974D33-8DC5-464E-8C6D-BE58F0669C17}"/>
          </ac:spMkLst>
        </pc:spChg>
        <pc:grpChg chg="add del">
          <ac:chgData name="Guest User" userId="" providerId="Windows Live" clId="Web-{75B03AA4-0C80-041A-8AFC-F44F72797AFE}" dt="2026-05-15T19:21:01.660" v="140"/>
          <ac:grpSpMkLst>
            <pc:docMk/>
            <pc:sldMk cId="1013758380" sldId="283"/>
            <ac:grpSpMk id="16" creationId="{6258F736-B256-8039-9DC6-F4E49A5C5AD5}"/>
          </ac:grpSpMkLst>
        </pc:grpChg>
        <pc:picChg chg="add del mod ord modCrop">
          <ac:chgData name="Guest User" userId="" providerId="Windows Live" clId="Web-{75B03AA4-0C80-041A-8AFC-F44F72797AFE}" dt="2026-05-15T19:20:50.611" v="138"/>
          <ac:picMkLst>
            <pc:docMk/>
            <pc:sldMk cId="1013758380" sldId="283"/>
            <ac:picMk id="4" creationId="{5F5ECE17-239B-A547-FF2B-5D13E48C814A}"/>
          </ac:picMkLst>
        </pc:picChg>
        <pc:picChg chg="add mod ord">
          <ac:chgData name="Guest User" userId="" providerId="Windows Live" clId="Web-{75B03AA4-0C80-041A-8AFC-F44F72797AFE}" dt="2026-05-15T19:24:02.183" v="172"/>
          <ac:picMkLst>
            <pc:docMk/>
            <pc:sldMk cId="1013758380" sldId="283"/>
            <ac:picMk id="5" creationId="{A67404EA-2D29-E1F2-5D17-645FDABFFFE4}"/>
          </ac:picMkLst>
        </pc:picChg>
      </pc:sldChg>
    </pc:docChg>
  </pc:docChgLst>
  <pc:docChgLst>
    <pc:chgData name="Utilizador Convidado" providerId="Windows Live" clId="Web-{5043B45F-761D-3CA6-869A-9CDC5D01B697}"/>
    <pc:docChg chg="modSld">
      <pc:chgData name="Utilizador Convidado" userId="" providerId="Windows Live" clId="Web-{5043B45F-761D-3CA6-869A-9CDC5D01B697}" dt="2026-05-08T10:28:48.604" v="6"/>
      <pc:docMkLst>
        <pc:docMk/>
      </pc:docMkLst>
      <pc:sldChg chg="modSp">
        <pc:chgData name="Utilizador Convidado" userId="" providerId="Windows Live" clId="Web-{5043B45F-761D-3CA6-869A-9CDC5D01B697}" dt="2026-05-08T10:27:35.832" v="4" actId="14100"/>
        <pc:sldMkLst>
          <pc:docMk/>
          <pc:sldMk cId="798299423" sldId="257"/>
        </pc:sldMkLst>
        <pc:spChg chg="mod">
          <ac:chgData name="Utilizador Convidado" userId="" providerId="Windows Live" clId="Web-{5043B45F-761D-3CA6-869A-9CDC5D01B697}" dt="2026-05-08T10:27:35.832" v="4" actId="14100"/>
          <ac:spMkLst>
            <pc:docMk/>
            <pc:sldMk cId="798299423" sldId="257"/>
            <ac:spMk id="3" creationId="{44C5DAB1-EDD3-7A63-0111-7C851133D970}"/>
          </ac:spMkLst>
        </pc:spChg>
      </pc:sldChg>
      <pc:sldChg chg="mod modShow">
        <pc:chgData name="Utilizador Convidado" userId="" providerId="Windows Live" clId="Web-{5043B45F-761D-3CA6-869A-9CDC5D01B697}" dt="2026-05-08T10:28:48.604" v="6"/>
        <pc:sldMkLst>
          <pc:docMk/>
          <pc:sldMk cId="1425653418" sldId="25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099C65-FBFA-4560-9C3F-279A33395BF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B406A90-24E6-4328-B55A-2B7E92AB816B}">
      <dgm:prSet/>
      <dgm:spPr/>
      <dgm:t>
        <a:bodyPr/>
        <a:lstStyle/>
        <a:p>
          <a:r>
            <a:rPr lang="pt-BR"/>
            <a:t>“O trabalho não pode ser considerado uma mercadoria.”</a:t>
          </a:r>
          <a:br>
            <a:rPr lang="pt-BR"/>
          </a:br>
          <a:r>
            <a:rPr lang="pt-BR"/>
            <a:t> </a:t>
          </a:r>
          <a:r>
            <a:rPr lang="pt-BR" i="1"/>
            <a:t>(síntese do pensamento da encíclica)</a:t>
          </a:r>
          <a:endParaRPr lang="en-US"/>
        </a:p>
      </dgm:t>
    </dgm:pt>
    <dgm:pt modelId="{1C03AA79-2C0C-47EA-A458-5E5C50505D0E}" type="parTrans" cxnId="{3D40688B-9332-4F11-8A75-A30CFF0BE054}">
      <dgm:prSet/>
      <dgm:spPr/>
      <dgm:t>
        <a:bodyPr/>
        <a:lstStyle/>
        <a:p>
          <a:endParaRPr lang="en-US"/>
        </a:p>
      </dgm:t>
    </dgm:pt>
    <dgm:pt modelId="{94C9A474-4526-472D-A1C6-C34295E8A133}" type="sibTrans" cxnId="{3D40688B-9332-4F11-8A75-A30CFF0BE054}">
      <dgm:prSet/>
      <dgm:spPr/>
      <dgm:t>
        <a:bodyPr/>
        <a:lstStyle/>
        <a:p>
          <a:endParaRPr lang="en-US"/>
        </a:p>
      </dgm:t>
    </dgm:pt>
    <dgm:pt modelId="{F197BA3F-1F32-4AC6-BE70-B277079DFB62}">
      <dgm:prSet/>
      <dgm:spPr/>
      <dgm:t>
        <a:bodyPr/>
        <a:lstStyle/>
        <a:p>
          <a:r>
            <a:rPr lang="pt-BR"/>
            <a:t>👉 O trabalhador vale mais que o lucro.</a:t>
          </a:r>
          <a:endParaRPr lang="en-US"/>
        </a:p>
      </dgm:t>
    </dgm:pt>
    <dgm:pt modelId="{498341DF-DE75-4526-831A-2B171C81F9B9}" type="parTrans" cxnId="{B1F011C4-25FF-411E-B817-F821DCF104B6}">
      <dgm:prSet/>
      <dgm:spPr/>
      <dgm:t>
        <a:bodyPr/>
        <a:lstStyle/>
        <a:p>
          <a:endParaRPr lang="en-US"/>
        </a:p>
      </dgm:t>
    </dgm:pt>
    <dgm:pt modelId="{E00CA954-0337-423E-A2FE-9C02D0E2C565}" type="sibTrans" cxnId="{B1F011C4-25FF-411E-B817-F821DCF104B6}">
      <dgm:prSet/>
      <dgm:spPr/>
      <dgm:t>
        <a:bodyPr/>
        <a:lstStyle/>
        <a:p>
          <a:endParaRPr lang="en-US"/>
        </a:p>
      </dgm:t>
    </dgm:pt>
    <dgm:pt modelId="{958A5C89-E9DE-4E92-B431-5E3A3370E5C9}" type="pres">
      <dgm:prSet presAssocID="{36099C65-FBFA-4560-9C3F-279A33395BFC}" presName="vert0" presStyleCnt="0">
        <dgm:presLayoutVars>
          <dgm:dir/>
          <dgm:animOne val="branch"/>
          <dgm:animLvl val="lvl"/>
        </dgm:presLayoutVars>
      </dgm:prSet>
      <dgm:spPr/>
    </dgm:pt>
    <dgm:pt modelId="{3BD4AEA2-417C-44C3-9181-57B3F157AD98}" type="pres">
      <dgm:prSet presAssocID="{CB406A90-24E6-4328-B55A-2B7E92AB816B}" presName="thickLine" presStyleLbl="alignNode1" presStyleIdx="0" presStyleCnt="2"/>
      <dgm:spPr/>
    </dgm:pt>
    <dgm:pt modelId="{B60E2BB3-92D2-48A5-8CE5-3DC73D9D2E75}" type="pres">
      <dgm:prSet presAssocID="{CB406A90-24E6-4328-B55A-2B7E92AB816B}" presName="horz1" presStyleCnt="0"/>
      <dgm:spPr/>
    </dgm:pt>
    <dgm:pt modelId="{3DBE5523-63DC-472A-A936-139DC42B8207}" type="pres">
      <dgm:prSet presAssocID="{CB406A90-24E6-4328-B55A-2B7E92AB816B}" presName="tx1" presStyleLbl="revTx" presStyleIdx="0" presStyleCnt="2"/>
      <dgm:spPr/>
    </dgm:pt>
    <dgm:pt modelId="{23E9DD8A-1E16-4FA1-A8C8-80BDFE9EB37F}" type="pres">
      <dgm:prSet presAssocID="{CB406A90-24E6-4328-B55A-2B7E92AB816B}" presName="vert1" presStyleCnt="0"/>
      <dgm:spPr/>
    </dgm:pt>
    <dgm:pt modelId="{F83A3D56-BBF8-4DD3-9A05-D9E158FE85BE}" type="pres">
      <dgm:prSet presAssocID="{F197BA3F-1F32-4AC6-BE70-B277079DFB62}" presName="thickLine" presStyleLbl="alignNode1" presStyleIdx="1" presStyleCnt="2"/>
      <dgm:spPr/>
    </dgm:pt>
    <dgm:pt modelId="{30F8619F-9643-4682-BDA5-520DCBED8142}" type="pres">
      <dgm:prSet presAssocID="{F197BA3F-1F32-4AC6-BE70-B277079DFB62}" presName="horz1" presStyleCnt="0"/>
      <dgm:spPr/>
    </dgm:pt>
    <dgm:pt modelId="{EF1EF2E5-D4F9-4446-ACEA-50FB51283B31}" type="pres">
      <dgm:prSet presAssocID="{F197BA3F-1F32-4AC6-BE70-B277079DFB62}" presName="tx1" presStyleLbl="revTx" presStyleIdx="1" presStyleCnt="2"/>
      <dgm:spPr/>
    </dgm:pt>
    <dgm:pt modelId="{1A244B5D-A040-46E6-A52F-6FAD86C7B3F5}" type="pres">
      <dgm:prSet presAssocID="{F197BA3F-1F32-4AC6-BE70-B277079DFB62}" presName="vert1" presStyleCnt="0"/>
      <dgm:spPr/>
    </dgm:pt>
  </dgm:ptLst>
  <dgm:cxnLst>
    <dgm:cxn modelId="{22E0395C-D75E-4075-904D-796B182C3FFD}" type="presOf" srcId="{36099C65-FBFA-4560-9C3F-279A33395BFC}" destId="{958A5C89-E9DE-4E92-B431-5E3A3370E5C9}" srcOrd="0" destOrd="0" presId="urn:microsoft.com/office/officeart/2008/layout/LinedList"/>
    <dgm:cxn modelId="{3D40688B-9332-4F11-8A75-A30CFF0BE054}" srcId="{36099C65-FBFA-4560-9C3F-279A33395BFC}" destId="{CB406A90-24E6-4328-B55A-2B7E92AB816B}" srcOrd="0" destOrd="0" parTransId="{1C03AA79-2C0C-47EA-A458-5E5C50505D0E}" sibTransId="{94C9A474-4526-472D-A1C6-C34295E8A133}"/>
    <dgm:cxn modelId="{C72229B8-50B0-43C7-BB62-32C0601EA50C}" type="presOf" srcId="{F197BA3F-1F32-4AC6-BE70-B277079DFB62}" destId="{EF1EF2E5-D4F9-4446-ACEA-50FB51283B31}" srcOrd="0" destOrd="0" presId="urn:microsoft.com/office/officeart/2008/layout/LinedList"/>
    <dgm:cxn modelId="{B1F011C4-25FF-411E-B817-F821DCF104B6}" srcId="{36099C65-FBFA-4560-9C3F-279A33395BFC}" destId="{F197BA3F-1F32-4AC6-BE70-B277079DFB62}" srcOrd="1" destOrd="0" parTransId="{498341DF-DE75-4526-831A-2B171C81F9B9}" sibTransId="{E00CA954-0337-423E-A2FE-9C02D0E2C565}"/>
    <dgm:cxn modelId="{773DEADA-3C21-4F54-A3FF-5171B78D67EA}" type="presOf" srcId="{CB406A90-24E6-4328-B55A-2B7E92AB816B}" destId="{3DBE5523-63DC-472A-A936-139DC42B8207}" srcOrd="0" destOrd="0" presId="urn:microsoft.com/office/officeart/2008/layout/LinedList"/>
    <dgm:cxn modelId="{DDE39027-5101-45DE-846B-C6CC1C639415}" type="presParOf" srcId="{958A5C89-E9DE-4E92-B431-5E3A3370E5C9}" destId="{3BD4AEA2-417C-44C3-9181-57B3F157AD98}" srcOrd="0" destOrd="0" presId="urn:microsoft.com/office/officeart/2008/layout/LinedList"/>
    <dgm:cxn modelId="{8FF0D67B-28B4-4258-B22F-5FD3FD238168}" type="presParOf" srcId="{958A5C89-E9DE-4E92-B431-5E3A3370E5C9}" destId="{B60E2BB3-92D2-48A5-8CE5-3DC73D9D2E75}" srcOrd="1" destOrd="0" presId="urn:microsoft.com/office/officeart/2008/layout/LinedList"/>
    <dgm:cxn modelId="{EA6E3579-181E-479E-87D0-37230A86B125}" type="presParOf" srcId="{B60E2BB3-92D2-48A5-8CE5-3DC73D9D2E75}" destId="{3DBE5523-63DC-472A-A936-139DC42B8207}" srcOrd="0" destOrd="0" presId="urn:microsoft.com/office/officeart/2008/layout/LinedList"/>
    <dgm:cxn modelId="{C86AAD18-0378-4DAD-A324-9FBD50A54B60}" type="presParOf" srcId="{B60E2BB3-92D2-48A5-8CE5-3DC73D9D2E75}" destId="{23E9DD8A-1E16-4FA1-A8C8-80BDFE9EB37F}" srcOrd="1" destOrd="0" presId="urn:microsoft.com/office/officeart/2008/layout/LinedList"/>
    <dgm:cxn modelId="{420AFE57-6440-486D-959A-8C1BCB20D4F7}" type="presParOf" srcId="{958A5C89-E9DE-4E92-B431-5E3A3370E5C9}" destId="{F83A3D56-BBF8-4DD3-9A05-D9E158FE85BE}" srcOrd="2" destOrd="0" presId="urn:microsoft.com/office/officeart/2008/layout/LinedList"/>
    <dgm:cxn modelId="{7BA35C23-5668-4DAD-AF57-1AB238DA636E}" type="presParOf" srcId="{958A5C89-E9DE-4E92-B431-5E3A3370E5C9}" destId="{30F8619F-9643-4682-BDA5-520DCBED8142}" srcOrd="3" destOrd="0" presId="urn:microsoft.com/office/officeart/2008/layout/LinedList"/>
    <dgm:cxn modelId="{56C1F097-1365-4906-93AF-833408EE9248}" type="presParOf" srcId="{30F8619F-9643-4682-BDA5-520DCBED8142}" destId="{EF1EF2E5-D4F9-4446-ACEA-50FB51283B31}" srcOrd="0" destOrd="0" presId="urn:microsoft.com/office/officeart/2008/layout/LinedList"/>
    <dgm:cxn modelId="{B4047753-07A2-4AB6-9CFA-F1300E3B9AA6}" type="presParOf" srcId="{30F8619F-9643-4682-BDA5-520DCBED8142}" destId="{1A244B5D-A040-46E6-A52F-6FAD86C7B3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8211B-5A32-4719-B67C-71B4586B61F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0A816B0-B0DD-48CA-8347-3777D7F8AAF6}">
      <dgm:prSet/>
      <dgm:spPr/>
      <dgm:t>
        <a:bodyPr/>
        <a:lstStyle/>
        <a:p>
          <a:r>
            <a:rPr lang="pt-BR"/>
            <a:t>“A terra, posto que dividida em propriedades particulares, não deixa de servir à utilidade comum de todos.”</a:t>
          </a:r>
          <a:endParaRPr lang="en-US"/>
        </a:p>
      </dgm:t>
    </dgm:pt>
    <dgm:pt modelId="{EA290DD0-801D-430C-93E2-ADBCE8D3F8F0}" type="parTrans" cxnId="{B5DA726D-25EB-4900-BEED-78B83D97A0B0}">
      <dgm:prSet/>
      <dgm:spPr/>
      <dgm:t>
        <a:bodyPr/>
        <a:lstStyle/>
        <a:p>
          <a:endParaRPr lang="en-US"/>
        </a:p>
      </dgm:t>
    </dgm:pt>
    <dgm:pt modelId="{3D8212F4-CFB4-4B3E-BB4A-986296BD777E}" type="sibTrans" cxnId="{B5DA726D-25EB-4900-BEED-78B83D97A0B0}">
      <dgm:prSet/>
      <dgm:spPr/>
      <dgm:t>
        <a:bodyPr/>
        <a:lstStyle/>
        <a:p>
          <a:endParaRPr lang="en-US"/>
        </a:p>
      </dgm:t>
    </dgm:pt>
    <dgm:pt modelId="{1992C544-38DD-4E6C-B57E-9EF6F085B5B9}">
      <dgm:prSet/>
      <dgm:spPr/>
      <dgm:t>
        <a:bodyPr/>
        <a:lstStyle/>
        <a:p>
          <a:pPr rtl="0"/>
          <a:r>
            <a:rPr lang="pt-BR"/>
            <a:t>👉 Síntese da “terceira via”:</a:t>
          </a:r>
          <a:endParaRPr lang="en-US"/>
        </a:p>
      </dgm:t>
    </dgm:pt>
    <dgm:pt modelId="{FB256DC6-ACE2-47BB-A094-72ADBD2371F9}" type="parTrans" cxnId="{35F98E45-9EC0-42F6-ACB2-C5A3CC05D144}">
      <dgm:prSet/>
      <dgm:spPr/>
      <dgm:t>
        <a:bodyPr/>
        <a:lstStyle/>
        <a:p>
          <a:endParaRPr lang="en-US"/>
        </a:p>
      </dgm:t>
    </dgm:pt>
    <dgm:pt modelId="{2D853D4A-B075-42B2-96A2-20F62317A757}" type="sibTrans" cxnId="{35F98E45-9EC0-42F6-ACB2-C5A3CC05D144}">
      <dgm:prSet/>
      <dgm:spPr/>
      <dgm:t>
        <a:bodyPr/>
        <a:lstStyle/>
        <a:p>
          <a:endParaRPr lang="en-US"/>
        </a:p>
      </dgm:t>
    </dgm:pt>
    <dgm:pt modelId="{16D26AE6-67DD-423A-8E94-1F72D57F87FF}">
      <dgm:prSet/>
      <dgm:spPr/>
      <dgm:t>
        <a:bodyPr/>
        <a:lstStyle/>
        <a:p>
          <a:r>
            <a:rPr lang="pt-BR"/>
            <a:t>propriedade privada ✔️ </a:t>
          </a:r>
          <a:endParaRPr lang="en-US"/>
        </a:p>
      </dgm:t>
    </dgm:pt>
    <dgm:pt modelId="{54B9AA3A-4132-419F-B3E3-A46E3C9B0D94}" type="parTrans" cxnId="{92F3D15D-4A41-4CA7-A9FD-2C1940F517C6}">
      <dgm:prSet/>
      <dgm:spPr/>
      <dgm:t>
        <a:bodyPr/>
        <a:lstStyle/>
        <a:p>
          <a:endParaRPr lang="en-US"/>
        </a:p>
      </dgm:t>
    </dgm:pt>
    <dgm:pt modelId="{44A88BCD-94B5-4359-ABD0-0C54E35F9578}" type="sibTrans" cxnId="{92F3D15D-4A41-4CA7-A9FD-2C1940F517C6}">
      <dgm:prSet/>
      <dgm:spPr/>
      <dgm:t>
        <a:bodyPr/>
        <a:lstStyle/>
        <a:p>
          <a:endParaRPr lang="en-US"/>
        </a:p>
      </dgm:t>
    </dgm:pt>
    <dgm:pt modelId="{C12AC102-71B8-4EC0-8295-A4E111226C58}">
      <dgm:prSet/>
      <dgm:spPr/>
      <dgm:t>
        <a:bodyPr/>
        <a:lstStyle/>
        <a:p>
          <a:r>
            <a:rPr lang="pt-BR"/>
            <a:t>função social ✔️</a:t>
          </a:r>
          <a:endParaRPr lang="en-US"/>
        </a:p>
      </dgm:t>
    </dgm:pt>
    <dgm:pt modelId="{43FD78CD-B167-475A-A739-24127C2500E9}" type="parTrans" cxnId="{D83A7CE1-177F-478D-B9F9-EC72CD0AD99E}">
      <dgm:prSet/>
      <dgm:spPr/>
      <dgm:t>
        <a:bodyPr/>
        <a:lstStyle/>
        <a:p>
          <a:endParaRPr lang="en-US"/>
        </a:p>
      </dgm:t>
    </dgm:pt>
    <dgm:pt modelId="{B81E46E6-4359-4973-A7F4-C759E276EB57}" type="sibTrans" cxnId="{D83A7CE1-177F-478D-B9F9-EC72CD0AD99E}">
      <dgm:prSet/>
      <dgm:spPr/>
      <dgm:t>
        <a:bodyPr/>
        <a:lstStyle/>
        <a:p>
          <a:endParaRPr lang="en-US"/>
        </a:p>
      </dgm:t>
    </dgm:pt>
    <dgm:pt modelId="{5211D250-CB71-4771-B64F-4C49762E9DD9}" type="pres">
      <dgm:prSet presAssocID="{7068211B-5A32-4719-B67C-71B4586B61FC}" presName="vert0" presStyleCnt="0">
        <dgm:presLayoutVars>
          <dgm:dir/>
          <dgm:animOne val="branch"/>
          <dgm:animLvl val="lvl"/>
        </dgm:presLayoutVars>
      </dgm:prSet>
      <dgm:spPr/>
    </dgm:pt>
    <dgm:pt modelId="{5623EC37-E0ED-4429-BBA1-9F2B30553933}" type="pres">
      <dgm:prSet presAssocID="{A0A816B0-B0DD-48CA-8347-3777D7F8AAF6}" presName="thickLine" presStyleLbl="alignNode1" presStyleIdx="0" presStyleCnt="4"/>
      <dgm:spPr/>
    </dgm:pt>
    <dgm:pt modelId="{072C665B-3FDE-4551-BFAB-663C94B028F5}" type="pres">
      <dgm:prSet presAssocID="{A0A816B0-B0DD-48CA-8347-3777D7F8AAF6}" presName="horz1" presStyleCnt="0"/>
      <dgm:spPr/>
    </dgm:pt>
    <dgm:pt modelId="{EE115FF1-4C99-47B8-8B09-BD0C6F6111CB}" type="pres">
      <dgm:prSet presAssocID="{A0A816B0-B0DD-48CA-8347-3777D7F8AAF6}" presName="tx1" presStyleLbl="revTx" presStyleIdx="0" presStyleCnt="4"/>
      <dgm:spPr/>
    </dgm:pt>
    <dgm:pt modelId="{8BF23138-003D-4389-8206-F2540227957E}" type="pres">
      <dgm:prSet presAssocID="{A0A816B0-B0DD-48CA-8347-3777D7F8AAF6}" presName="vert1" presStyleCnt="0"/>
      <dgm:spPr/>
    </dgm:pt>
    <dgm:pt modelId="{4F5FDF38-78A3-4926-9D25-0C2902AF135E}" type="pres">
      <dgm:prSet presAssocID="{1992C544-38DD-4E6C-B57E-9EF6F085B5B9}" presName="thickLine" presStyleLbl="alignNode1" presStyleIdx="1" presStyleCnt="4"/>
      <dgm:spPr/>
    </dgm:pt>
    <dgm:pt modelId="{E921A194-A34E-4437-B1CC-A2398729B0F1}" type="pres">
      <dgm:prSet presAssocID="{1992C544-38DD-4E6C-B57E-9EF6F085B5B9}" presName="horz1" presStyleCnt="0"/>
      <dgm:spPr/>
    </dgm:pt>
    <dgm:pt modelId="{EED2A3D8-398F-4524-8767-F6F2447EED1F}" type="pres">
      <dgm:prSet presAssocID="{1992C544-38DD-4E6C-B57E-9EF6F085B5B9}" presName="tx1" presStyleLbl="revTx" presStyleIdx="1" presStyleCnt="4"/>
      <dgm:spPr/>
    </dgm:pt>
    <dgm:pt modelId="{BB865B9F-AB11-4087-A4E6-5A3CBADA6909}" type="pres">
      <dgm:prSet presAssocID="{1992C544-38DD-4E6C-B57E-9EF6F085B5B9}" presName="vert1" presStyleCnt="0"/>
      <dgm:spPr/>
    </dgm:pt>
    <dgm:pt modelId="{CB65F69F-305C-47EE-B09B-FF7975393F91}" type="pres">
      <dgm:prSet presAssocID="{16D26AE6-67DD-423A-8E94-1F72D57F87FF}" presName="thickLine" presStyleLbl="alignNode1" presStyleIdx="2" presStyleCnt="4"/>
      <dgm:spPr/>
    </dgm:pt>
    <dgm:pt modelId="{6439A1C1-F43B-4B19-A886-9C2BE81AF04E}" type="pres">
      <dgm:prSet presAssocID="{16D26AE6-67DD-423A-8E94-1F72D57F87FF}" presName="horz1" presStyleCnt="0"/>
      <dgm:spPr/>
    </dgm:pt>
    <dgm:pt modelId="{5D1358D2-C6FB-4464-89D7-3E149ADCDEF4}" type="pres">
      <dgm:prSet presAssocID="{16D26AE6-67DD-423A-8E94-1F72D57F87FF}" presName="tx1" presStyleLbl="revTx" presStyleIdx="2" presStyleCnt="4"/>
      <dgm:spPr/>
    </dgm:pt>
    <dgm:pt modelId="{C003615F-5036-4581-B2CE-F659CD520EF7}" type="pres">
      <dgm:prSet presAssocID="{16D26AE6-67DD-423A-8E94-1F72D57F87FF}" presName="vert1" presStyleCnt="0"/>
      <dgm:spPr/>
    </dgm:pt>
    <dgm:pt modelId="{71CDB844-F8FF-4A6D-AA7C-EB1BDB206C08}" type="pres">
      <dgm:prSet presAssocID="{C12AC102-71B8-4EC0-8295-A4E111226C58}" presName="thickLine" presStyleLbl="alignNode1" presStyleIdx="3" presStyleCnt="4"/>
      <dgm:spPr/>
    </dgm:pt>
    <dgm:pt modelId="{13A0FE44-6B0F-41F4-B3CD-688C77AEACD6}" type="pres">
      <dgm:prSet presAssocID="{C12AC102-71B8-4EC0-8295-A4E111226C58}" presName="horz1" presStyleCnt="0"/>
      <dgm:spPr/>
    </dgm:pt>
    <dgm:pt modelId="{92A39879-B55B-428F-8F24-43B1E1DDD608}" type="pres">
      <dgm:prSet presAssocID="{C12AC102-71B8-4EC0-8295-A4E111226C58}" presName="tx1" presStyleLbl="revTx" presStyleIdx="3" presStyleCnt="4"/>
      <dgm:spPr/>
    </dgm:pt>
    <dgm:pt modelId="{C5B3FBE6-DB4E-429B-81D1-9CD154E43A55}" type="pres">
      <dgm:prSet presAssocID="{C12AC102-71B8-4EC0-8295-A4E111226C58}" presName="vert1" presStyleCnt="0"/>
      <dgm:spPr/>
    </dgm:pt>
  </dgm:ptLst>
  <dgm:cxnLst>
    <dgm:cxn modelId="{DEEB4629-67E6-41DF-B2DC-7C397B68AA93}" type="presOf" srcId="{A0A816B0-B0DD-48CA-8347-3777D7F8AAF6}" destId="{EE115FF1-4C99-47B8-8B09-BD0C6F6111CB}" srcOrd="0" destOrd="0" presId="urn:microsoft.com/office/officeart/2008/layout/LinedList"/>
    <dgm:cxn modelId="{098E6236-B15F-4022-B948-B4825D3A31EC}" type="presOf" srcId="{7068211B-5A32-4719-B67C-71B4586B61FC}" destId="{5211D250-CB71-4771-B64F-4C49762E9DD9}" srcOrd="0" destOrd="0" presId="urn:microsoft.com/office/officeart/2008/layout/LinedList"/>
    <dgm:cxn modelId="{A3DCAA40-2BC8-4AE0-8196-08D562A1171B}" type="presOf" srcId="{16D26AE6-67DD-423A-8E94-1F72D57F87FF}" destId="{5D1358D2-C6FB-4464-89D7-3E149ADCDEF4}" srcOrd="0" destOrd="0" presId="urn:microsoft.com/office/officeart/2008/layout/LinedList"/>
    <dgm:cxn modelId="{92F3D15D-4A41-4CA7-A9FD-2C1940F517C6}" srcId="{7068211B-5A32-4719-B67C-71B4586B61FC}" destId="{16D26AE6-67DD-423A-8E94-1F72D57F87FF}" srcOrd="2" destOrd="0" parTransId="{54B9AA3A-4132-419F-B3E3-A46E3C9B0D94}" sibTransId="{44A88BCD-94B5-4359-ABD0-0C54E35F9578}"/>
    <dgm:cxn modelId="{B56D2761-53CB-474D-906C-3D3ABDA4000F}" type="presOf" srcId="{1992C544-38DD-4E6C-B57E-9EF6F085B5B9}" destId="{EED2A3D8-398F-4524-8767-F6F2447EED1F}" srcOrd="0" destOrd="0" presId="urn:microsoft.com/office/officeart/2008/layout/LinedList"/>
    <dgm:cxn modelId="{35F98E45-9EC0-42F6-ACB2-C5A3CC05D144}" srcId="{7068211B-5A32-4719-B67C-71B4586B61FC}" destId="{1992C544-38DD-4E6C-B57E-9EF6F085B5B9}" srcOrd="1" destOrd="0" parTransId="{FB256DC6-ACE2-47BB-A094-72ADBD2371F9}" sibTransId="{2D853D4A-B075-42B2-96A2-20F62317A757}"/>
    <dgm:cxn modelId="{B5DA726D-25EB-4900-BEED-78B83D97A0B0}" srcId="{7068211B-5A32-4719-B67C-71B4586B61FC}" destId="{A0A816B0-B0DD-48CA-8347-3777D7F8AAF6}" srcOrd="0" destOrd="0" parTransId="{EA290DD0-801D-430C-93E2-ADBCE8D3F8F0}" sibTransId="{3D8212F4-CFB4-4B3E-BB4A-986296BD777E}"/>
    <dgm:cxn modelId="{D83A7CE1-177F-478D-B9F9-EC72CD0AD99E}" srcId="{7068211B-5A32-4719-B67C-71B4586B61FC}" destId="{C12AC102-71B8-4EC0-8295-A4E111226C58}" srcOrd="3" destOrd="0" parTransId="{43FD78CD-B167-475A-A739-24127C2500E9}" sibTransId="{B81E46E6-4359-4973-A7F4-C759E276EB57}"/>
    <dgm:cxn modelId="{1D69D3F5-CC14-4895-957D-3EDA915CE0C2}" type="presOf" srcId="{C12AC102-71B8-4EC0-8295-A4E111226C58}" destId="{92A39879-B55B-428F-8F24-43B1E1DDD608}" srcOrd="0" destOrd="0" presId="urn:microsoft.com/office/officeart/2008/layout/LinedList"/>
    <dgm:cxn modelId="{0E4FCC61-A551-4C12-8413-39B65ABDEA24}" type="presParOf" srcId="{5211D250-CB71-4771-B64F-4C49762E9DD9}" destId="{5623EC37-E0ED-4429-BBA1-9F2B30553933}" srcOrd="0" destOrd="0" presId="urn:microsoft.com/office/officeart/2008/layout/LinedList"/>
    <dgm:cxn modelId="{594FF160-C96F-42CF-A892-F59BFED0C73E}" type="presParOf" srcId="{5211D250-CB71-4771-B64F-4C49762E9DD9}" destId="{072C665B-3FDE-4551-BFAB-663C94B028F5}" srcOrd="1" destOrd="0" presId="urn:microsoft.com/office/officeart/2008/layout/LinedList"/>
    <dgm:cxn modelId="{75A9710B-EA66-4B8A-9190-8221EE884E9E}" type="presParOf" srcId="{072C665B-3FDE-4551-BFAB-663C94B028F5}" destId="{EE115FF1-4C99-47B8-8B09-BD0C6F6111CB}" srcOrd="0" destOrd="0" presId="urn:microsoft.com/office/officeart/2008/layout/LinedList"/>
    <dgm:cxn modelId="{29560059-3A8E-4787-92A2-1C37BC0B33ED}" type="presParOf" srcId="{072C665B-3FDE-4551-BFAB-663C94B028F5}" destId="{8BF23138-003D-4389-8206-F2540227957E}" srcOrd="1" destOrd="0" presId="urn:microsoft.com/office/officeart/2008/layout/LinedList"/>
    <dgm:cxn modelId="{3DCD8C0E-B0F3-4DFC-BA76-C134BA105B73}" type="presParOf" srcId="{5211D250-CB71-4771-B64F-4C49762E9DD9}" destId="{4F5FDF38-78A3-4926-9D25-0C2902AF135E}" srcOrd="2" destOrd="0" presId="urn:microsoft.com/office/officeart/2008/layout/LinedList"/>
    <dgm:cxn modelId="{54FA5136-0DE5-478C-A8A3-FF02239750BE}" type="presParOf" srcId="{5211D250-CB71-4771-B64F-4C49762E9DD9}" destId="{E921A194-A34E-4437-B1CC-A2398729B0F1}" srcOrd="3" destOrd="0" presId="urn:microsoft.com/office/officeart/2008/layout/LinedList"/>
    <dgm:cxn modelId="{55D87FEB-21AF-425C-8A15-DD62427E1738}" type="presParOf" srcId="{E921A194-A34E-4437-B1CC-A2398729B0F1}" destId="{EED2A3D8-398F-4524-8767-F6F2447EED1F}" srcOrd="0" destOrd="0" presId="urn:microsoft.com/office/officeart/2008/layout/LinedList"/>
    <dgm:cxn modelId="{1212757A-F374-4DBA-9184-E74088C783FA}" type="presParOf" srcId="{E921A194-A34E-4437-B1CC-A2398729B0F1}" destId="{BB865B9F-AB11-4087-A4E6-5A3CBADA6909}" srcOrd="1" destOrd="0" presId="urn:microsoft.com/office/officeart/2008/layout/LinedList"/>
    <dgm:cxn modelId="{0703203B-CAA1-45FA-A377-D9710849BAE5}" type="presParOf" srcId="{5211D250-CB71-4771-B64F-4C49762E9DD9}" destId="{CB65F69F-305C-47EE-B09B-FF7975393F91}" srcOrd="4" destOrd="0" presId="urn:microsoft.com/office/officeart/2008/layout/LinedList"/>
    <dgm:cxn modelId="{BFA736F0-BEEA-4A4F-AA56-270641EADC94}" type="presParOf" srcId="{5211D250-CB71-4771-B64F-4C49762E9DD9}" destId="{6439A1C1-F43B-4B19-A886-9C2BE81AF04E}" srcOrd="5" destOrd="0" presId="urn:microsoft.com/office/officeart/2008/layout/LinedList"/>
    <dgm:cxn modelId="{0D3297E1-E094-4A91-80BB-A68500F00360}" type="presParOf" srcId="{6439A1C1-F43B-4B19-A886-9C2BE81AF04E}" destId="{5D1358D2-C6FB-4464-89D7-3E149ADCDEF4}" srcOrd="0" destOrd="0" presId="urn:microsoft.com/office/officeart/2008/layout/LinedList"/>
    <dgm:cxn modelId="{57F264A1-1882-4A59-A119-FF081F7EC937}" type="presParOf" srcId="{6439A1C1-F43B-4B19-A886-9C2BE81AF04E}" destId="{C003615F-5036-4581-B2CE-F659CD520EF7}" srcOrd="1" destOrd="0" presId="urn:microsoft.com/office/officeart/2008/layout/LinedList"/>
    <dgm:cxn modelId="{1D440AEB-9E96-4902-9EA4-0B3DD6A50CD9}" type="presParOf" srcId="{5211D250-CB71-4771-B64F-4C49762E9DD9}" destId="{71CDB844-F8FF-4A6D-AA7C-EB1BDB206C08}" srcOrd="6" destOrd="0" presId="urn:microsoft.com/office/officeart/2008/layout/LinedList"/>
    <dgm:cxn modelId="{0F0CB0F5-275F-4D6F-B9C0-04C6F83F0472}" type="presParOf" srcId="{5211D250-CB71-4771-B64F-4C49762E9DD9}" destId="{13A0FE44-6B0F-41F4-B3CD-688C77AEACD6}" srcOrd="7" destOrd="0" presId="urn:microsoft.com/office/officeart/2008/layout/LinedList"/>
    <dgm:cxn modelId="{7B738C77-F7FA-41D7-A0AB-FF333D4C704A}" type="presParOf" srcId="{13A0FE44-6B0F-41F4-B3CD-688C77AEACD6}" destId="{92A39879-B55B-428F-8F24-43B1E1DDD608}" srcOrd="0" destOrd="0" presId="urn:microsoft.com/office/officeart/2008/layout/LinedList"/>
    <dgm:cxn modelId="{0F7CCC6A-C31C-4598-B1C1-9203B4757F7A}" type="presParOf" srcId="{13A0FE44-6B0F-41F4-B3CD-688C77AEACD6}" destId="{C5B3FBE6-DB4E-429B-81D1-9CD154E43A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4AEA2-417C-44C3-9181-57B3F157AD98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E5523-63DC-472A-A936-139DC42B8207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“O trabalho não pode ser considerado uma mercadoria.”</a:t>
          </a:r>
          <a:br>
            <a:rPr lang="pt-BR" sz="3800" kern="1200"/>
          </a:br>
          <a:r>
            <a:rPr lang="pt-BR" sz="3800" kern="1200"/>
            <a:t> </a:t>
          </a:r>
          <a:r>
            <a:rPr lang="pt-BR" sz="3800" i="1" kern="1200"/>
            <a:t>(síntese do pensamento da encíclica)</a:t>
          </a:r>
          <a:endParaRPr lang="en-US" sz="3800" kern="1200"/>
        </a:p>
      </dsp:txBody>
      <dsp:txXfrm>
        <a:off x="0" y="0"/>
        <a:ext cx="6900512" cy="2768070"/>
      </dsp:txXfrm>
    </dsp:sp>
    <dsp:sp modelId="{F83A3D56-BBF8-4DD3-9A05-D9E158FE85BE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EF2E5-D4F9-4446-ACEA-50FB51283B31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👉 O trabalhador vale mais que o lucro.</a:t>
          </a:r>
          <a:endParaRPr lang="en-US" sz="3800" kern="1200"/>
        </a:p>
      </dsp:txBody>
      <dsp:txXfrm>
        <a:off x="0" y="2768070"/>
        <a:ext cx="6900512" cy="2768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3EC37-E0ED-4429-BBA1-9F2B30553933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15FF1-4C99-47B8-8B09-BD0C6F6111CB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“A terra, posto que dividida em propriedades particulares, não deixa de servir à utilidade comum de todos.”</a:t>
          </a:r>
          <a:endParaRPr lang="en-US" sz="2700" kern="1200"/>
        </a:p>
      </dsp:txBody>
      <dsp:txXfrm>
        <a:off x="0" y="0"/>
        <a:ext cx="6900512" cy="1384035"/>
      </dsp:txXfrm>
    </dsp:sp>
    <dsp:sp modelId="{4F5FDF38-78A3-4926-9D25-0C2902AF135E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2A3D8-398F-4524-8767-F6F2447EED1F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👉 Síntese da “terceira via”:</a:t>
          </a:r>
          <a:endParaRPr lang="en-US" sz="2700" kern="1200"/>
        </a:p>
      </dsp:txBody>
      <dsp:txXfrm>
        <a:off x="0" y="1384035"/>
        <a:ext cx="6900512" cy="1384035"/>
      </dsp:txXfrm>
    </dsp:sp>
    <dsp:sp modelId="{CB65F69F-305C-47EE-B09B-FF7975393F91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358D2-C6FB-4464-89D7-3E149ADCDEF4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propriedade privada ✔️ </a:t>
          </a:r>
          <a:endParaRPr lang="en-US" sz="2700" kern="1200"/>
        </a:p>
      </dsp:txBody>
      <dsp:txXfrm>
        <a:off x="0" y="2768070"/>
        <a:ext cx="6900512" cy="1384035"/>
      </dsp:txXfrm>
    </dsp:sp>
    <dsp:sp modelId="{71CDB844-F8FF-4A6D-AA7C-EB1BDB206C08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39879-B55B-428F-8F24-43B1E1DDD608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função social ✔️</a:t>
          </a:r>
          <a:endParaRPr lang="en-US" sz="27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667DE-DB43-F5AA-4EF9-4C393D21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569F6A-F03C-E855-6BBE-58ECA8C0B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152872-353B-6D87-8F80-B3E47FF7B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4D42-9C5F-49EA-BC45-FD6E1F18DA22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9E772F-5E97-7ED5-E431-CA0B1B72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388D44-18AE-7C79-7EEC-6BEA8148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DDA-56C7-420E-8FB1-285E6299A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62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4ABB6-40FF-9C85-0347-2154D8D4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DBE7F03-10E6-B17D-A31B-0C9A63730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A297E9-6F18-BFF9-D642-DF23E06D8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4D42-9C5F-49EA-BC45-FD6E1F18DA22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19C423-A04B-B2BA-1013-79330F33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E2B4FC-08B8-1158-C290-44A7AC0B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DDA-56C7-420E-8FB1-285E6299A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78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EC7B69-269F-AF25-4D78-A796C885B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484F73-C478-7C1F-E9F3-6C6D78376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1C1D13-B225-C20A-F2CD-6E7596B7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4D42-9C5F-49EA-BC45-FD6E1F18DA22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318B12-6A7A-21EB-7139-70D933AF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EA644E-7327-5231-A3AA-75190A58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DDA-56C7-420E-8FB1-285E6299A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40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E3D0E-668B-8600-7F00-A9C815949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0E0089-7C80-03F6-8152-C2C36205D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869272-1509-6D25-F12F-13515B11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4D42-9C5F-49EA-BC45-FD6E1F18DA22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1F78DA-347B-866D-A6CD-BD0FF94B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D0EFB0-DF1C-F041-DBB3-F5F8A4C4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DDA-56C7-420E-8FB1-285E6299A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0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86D43-14EB-A2B5-3913-6138821D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DDFF90-C8A0-D21C-2CC5-4B70A094C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A7E541-365E-32E0-692B-0B2AF159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4D42-9C5F-49EA-BC45-FD6E1F18DA22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290ADD-71CA-A52B-D81D-758FE72F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957309-F77A-4532-1C98-D88ACBF1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DDA-56C7-420E-8FB1-285E6299A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8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E0061-F5A6-122F-E8D7-B1DF81015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4EF032-1E9F-2534-00AC-D4A7C0EF7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08C286-5D9A-96EC-FD54-38B4F0059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BFB954-042F-98F1-7D3C-2E9500B8C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4D42-9C5F-49EA-BC45-FD6E1F18DA22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0B783B-F831-34C9-A760-88402EBBD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89655F-B829-D85E-D95C-0E12729C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DDA-56C7-420E-8FB1-285E6299A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69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AD94D-51D9-9004-03DF-AD8DC0F3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FE1B88-ECA8-E164-06A3-5E357B728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E2BFFC-D621-35D3-C7D6-3C21BB048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38F1534-420E-9DAC-4512-D42FA3073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37F0B35-020A-8174-8173-B94939174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5A45295-3DE0-3FB5-DE44-4A7A7CFD4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4D42-9C5F-49EA-BC45-FD6E1F18DA22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4565DB2-7231-7F39-D5EB-1F3E0B29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0ECB0FE-ED16-135B-7D70-16E1763E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DDA-56C7-420E-8FB1-285E6299A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22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1EAB5-E178-FE3C-C57A-7A229545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60256B2-2EF6-2BA9-2516-DA6D24A5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4D42-9C5F-49EA-BC45-FD6E1F18DA22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14A566-8379-0ADC-AD22-D874CE4E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1B3A870-0DB3-D121-9D36-897FC6DE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DDA-56C7-420E-8FB1-285E6299A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9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79DDF37-1A10-30A2-A48B-D8317C315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4D42-9C5F-49EA-BC45-FD6E1F18DA22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ABA9228-89AD-13C8-D73F-89265A91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BA40EDA-1849-F9FE-90C3-412E353F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DDA-56C7-420E-8FB1-285E6299A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86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59EF5-91C2-CE48-A56A-9D77D5E01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2C6835-38CE-E2FC-F45C-A305B1083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7E9640-0ED1-0134-397F-5A769BF5E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903044E-C68A-42A9-481D-D2A46B3F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4D42-9C5F-49EA-BC45-FD6E1F18DA22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C42097-1745-8546-E441-FFC39D31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1B3F8D-D38D-9C2F-624F-73A128ED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DDA-56C7-420E-8FB1-285E6299A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96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D643C-5981-26EF-D22A-69F0EDA9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5B541A8-D96B-CB10-503E-EE8A18AFD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02087F4-1F19-73AD-E2A2-26842BF26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8238A7-F540-F4F5-BEB0-5B446C3D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4D42-9C5F-49EA-BC45-FD6E1F18DA22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566004-DAE9-17E9-53EF-0312840B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1DC09C-17B2-E099-D841-32553439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DDA-56C7-420E-8FB1-285E6299A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85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930FFC4-BA5D-DFCA-C7E5-127CF98C1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EE9311-A503-0C39-E5DE-946D93E6D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48A625-B0A2-CF88-BF73-3EC5A4022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154D42-9C5F-49EA-BC45-FD6E1F18DA22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D20959-94A7-8B2E-5826-52B8E170C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E1D048-551F-7681-009C-0BADF1A33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F6DDA-56C7-420E-8FB1-285E6299A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5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2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A81283-52DC-B677-9733-D24A6B8C3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2176267"/>
          </a:xfrm>
        </p:spPr>
        <p:txBody>
          <a:bodyPr>
            <a:normAutofit/>
          </a:bodyPr>
          <a:lstStyle/>
          <a:p>
            <a:r>
              <a:rPr lang="pt-BR" sz="4200" dirty="0"/>
              <a:t>FORMAÇÃO DA FRATERNIDADE SANTA DULCE DOS POBRES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225500-B55B-067B-0DE9-EDE71453D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 fontScale="92500"/>
          </a:bodyPr>
          <a:lstStyle/>
          <a:p>
            <a:r>
              <a:rPr lang="pt-BR" sz="4400" dirty="0"/>
              <a:t>Tema: </a:t>
            </a:r>
            <a:r>
              <a:rPr lang="pt-BR" sz="4400" i="1" dirty="0"/>
              <a:t>O Mundo do Trabalho e a Encíclica Rerum Novarum</a:t>
            </a:r>
            <a:endParaRPr lang="pt-BR" sz="4400" dirty="0"/>
          </a:p>
        </p:txBody>
      </p:sp>
      <p:sp>
        <p:nvSpPr>
          <p:cNvPr id="36" name="Freeform: Shape 24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26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28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0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A600B54-6E89-B2BA-F443-9D78634D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250"/>
          <a:stretch>
            <a:fillRect/>
          </a:stretch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15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EC61A7-670C-8C35-0369-D9CC0A02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pt-BR" sz="4100" b="1">
                <a:solidFill>
                  <a:srgbClr val="FFFFFF"/>
                </a:solidFill>
              </a:rPr>
              <a:t>AUTORES QUE DENUNCIARAM A CRISE</a:t>
            </a:r>
            <a:endParaRPr lang="pt-BR" sz="410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99541A-5731-3382-257C-200BAC862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pt-BR" b="1" dirty="0"/>
              <a:t>✍️ Vozes da época</a:t>
            </a:r>
          </a:p>
          <a:p>
            <a:r>
              <a:rPr lang="pt-BR" dirty="0"/>
              <a:t>Karl Marx </a:t>
            </a:r>
          </a:p>
          <a:p>
            <a:r>
              <a:rPr lang="pt-BR" dirty="0"/>
              <a:t>Friedrich Engels </a:t>
            </a:r>
          </a:p>
          <a:p>
            <a:r>
              <a:rPr lang="pt-BR" dirty="0"/>
              <a:t>Victor Hugo </a:t>
            </a:r>
          </a:p>
          <a:p>
            <a:r>
              <a:rPr lang="pt-BR" dirty="0"/>
              <a:t>Émile Zola </a:t>
            </a:r>
          </a:p>
          <a:p>
            <a:r>
              <a:rPr lang="pt-BR" dirty="0"/>
              <a:t>👉 Todos denunciavam:</a:t>
            </a:r>
          </a:p>
          <a:p>
            <a:r>
              <a:rPr lang="pt-BR" dirty="0"/>
              <a:t>miséria </a:t>
            </a:r>
          </a:p>
          <a:p>
            <a:r>
              <a:rPr lang="pt-BR" dirty="0"/>
              <a:t>exploração </a:t>
            </a:r>
          </a:p>
          <a:p>
            <a:r>
              <a:rPr lang="pt-BR" dirty="0"/>
              <a:t>desigualdade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21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22D848-D9BB-1767-087F-94C60CF9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pt-BR" sz="3700" b="1">
                <a:solidFill>
                  <a:srgbClr val="FFFFFF"/>
                </a:solidFill>
              </a:rPr>
              <a:t>O CAPITALISMO SELVAGEM</a:t>
            </a:r>
            <a:endParaRPr lang="pt-BR" sz="370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AF5A6F-54A0-48C9-9621-535CC7026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pt-BR" b="1" dirty="0"/>
              <a:t>💰 Capital acima da pessoa</a:t>
            </a:r>
          </a:p>
          <a:p>
            <a:r>
              <a:rPr lang="pt-BR" b="1" dirty="0"/>
              <a:t>Características</a:t>
            </a:r>
          </a:p>
          <a:p>
            <a:r>
              <a:rPr lang="pt-BR" dirty="0"/>
              <a:t>Lucro sem limites </a:t>
            </a:r>
          </a:p>
          <a:p>
            <a:r>
              <a:rPr lang="pt-BR" dirty="0"/>
              <a:t>Pouca intervenção do Estado </a:t>
            </a:r>
          </a:p>
          <a:p>
            <a:r>
              <a:rPr lang="pt-BR" dirty="0"/>
              <a:t>Exploração do trabalhador </a:t>
            </a:r>
          </a:p>
          <a:p>
            <a:r>
              <a:rPr lang="pt-BR" dirty="0"/>
              <a:t>Concentração de riquezas </a:t>
            </a:r>
          </a:p>
          <a:p>
            <a:r>
              <a:rPr lang="pt-BR" dirty="0"/>
              <a:t>❌ Consequência:</a:t>
            </a:r>
          </a:p>
          <a:p>
            <a:r>
              <a:rPr lang="pt-BR" dirty="0"/>
              <a:t>desigualdade social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83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F89B9F-5CB3-41AC-CCE9-32E04F9F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rgbClr val="FFFFFF"/>
                </a:solidFill>
              </a:rPr>
              <a:t>A PROPOSTA SOCIALISTA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C02C4A-1BCC-CA66-931D-DD351EA79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pt-BR" sz="2400" b="1" dirty="0"/>
              <a:t>⚒️ Reação ao capitalismo</a:t>
            </a:r>
          </a:p>
          <a:p>
            <a:r>
              <a:rPr lang="pt-BR" sz="2400" b="1" dirty="0"/>
              <a:t>O socialismo defendia:</a:t>
            </a:r>
          </a:p>
          <a:p>
            <a:r>
              <a:rPr lang="pt-BR" sz="2400" dirty="0"/>
              <a:t>igualdade econômica </a:t>
            </a:r>
          </a:p>
          <a:p>
            <a:r>
              <a:rPr lang="pt-BR" sz="2400" dirty="0"/>
              <a:t>propriedade coletiva </a:t>
            </a:r>
          </a:p>
          <a:p>
            <a:r>
              <a:rPr lang="pt-BR" sz="2400" dirty="0"/>
              <a:t>fim da exploração </a:t>
            </a:r>
          </a:p>
          <a:p>
            <a:r>
              <a:rPr lang="pt-BR" sz="2400" b="1" dirty="0"/>
              <a:t>Problemas apontados pela encíclica:</a:t>
            </a:r>
          </a:p>
          <a:p>
            <a:r>
              <a:rPr lang="pt-BR" sz="2400" dirty="0"/>
              <a:t>eliminação da propriedade privada </a:t>
            </a:r>
          </a:p>
          <a:p>
            <a:r>
              <a:rPr lang="pt-BR" sz="2400" dirty="0"/>
              <a:t>excessivo poder do Estado </a:t>
            </a:r>
          </a:p>
          <a:p>
            <a:r>
              <a:rPr lang="pt-BR" sz="2400" dirty="0"/>
              <a:t>ameaça à família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6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E6A52C-2D42-25A5-EECA-D94B43EB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b="1">
                <a:highlight>
                  <a:srgbClr val="FFFFFF"/>
                </a:highlight>
                <a:ea typeface="+mj-lt"/>
                <a:cs typeface="+mj-lt"/>
              </a:rPr>
              <a:t>SOBRE A PROPOSTA SOCIALISTA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16DC8F-FBF8-1DCE-3832-F8F7EC71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pt-BR" dirty="0"/>
          </a:p>
          <a:p>
            <a:r>
              <a:rPr lang="pt-BR">
                <a:ea typeface="+mn-lt"/>
                <a:cs typeface="+mn-lt"/>
              </a:rPr>
              <a:t>“Os Socialistas (...) pretendem que toda a propriedade de bens particulares deve ser suprimida.”</a:t>
            </a:r>
            <a:endParaRPr lang="pt-BR"/>
          </a:p>
          <a:p>
            <a:r>
              <a:rPr lang="pt-BR">
                <a:ea typeface="+mn-lt"/>
                <a:cs typeface="+mn-lt"/>
              </a:rPr>
              <a:t>👉 A encíclica apresenta a principal proposta socialista:</a:t>
            </a:r>
            <a:endParaRPr lang="pt-BR"/>
          </a:p>
          <a:p>
            <a:r>
              <a:rPr lang="pt-BR">
                <a:ea typeface="+mn-lt"/>
                <a:cs typeface="+mn-lt"/>
              </a:rPr>
              <a:t>eliminação da propriedade privada.</a:t>
            </a:r>
            <a:endParaRPr lang="pt-BR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8344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60A465-A66A-F8F7-1A9A-2C3F2E53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b="1">
                <a:highlight>
                  <a:srgbClr val="FFFFFF"/>
                </a:highlight>
                <a:ea typeface="+mj-lt"/>
                <a:cs typeface="+mj-lt"/>
              </a:rPr>
              <a:t>SOBRE O CONTROLE ESTATAL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1FB3E4-DBB0-5A45-4563-22FDB49EC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pt-BR" dirty="0"/>
          </a:p>
          <a:p>
            <a:r>
              <a:rPr lang="pt-BR">
                <a:ea typeface="+mn-lt"/>
                <a:cs typeface="+mn-lt"/>
              </a:rPr>
              <a:t>“Os bens dum indivíduo qualquer devem ser comuns a todos, e que a sua administração deve voltar para os Municípios ou para o Estado.”</a:t>
            </a:r>
            <a:endParaRPr lang="pt-BR"/>
          </a:p>
          <a:p>
            <a:r>
              <a:rPr lang="pt-BR">
                <a:ea typeface="+mn-lt"/>
                <a:cs typeface="+mn-lt"/>
              </a:rPr>
              <a:t>👉 Crítica:</a:t>
            </a:r>
            <a:endParaRPr lang="pt-BR"/>
          </a:p>
          <a:p>
            <a:r>
              <a:rPr lang="pt-BR">
                <a:ea typeface="+mn-lt"/>
                <a:cs typeface="+mn-lt"/>
              </a:rPr>
              <a:t>concentração excessiva do poder no Estado.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584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D0FBDD-05B3-BBBD-999D-9F740FAE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b="1">
                <a:highlight>
                  <a:srgbClr val="FFFFFF"/>
                </a:highlight>
                <a:ea typeface="+mj-lt"/>
                <a:cs typeface="+mj-lt"/>
              </a:rPr>
              <a:t>SOBRE O PREJUÍZO AO TRABALHADOR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BAB9A1-AF2A-3C22-A8AB-B46FBA23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pt-BR" dirty="0"/>
          </a:p>
          <a:p>
            <a:r>
              <a:rPr lang="pt-BR">
                <a:ea typeface="+mn-lt"/>
                <a:cs typeface="+mn-lt"/>
              </a:rPr>
              <a:t>“Semelhante teoria, longe de ser capaz de pôr termo ao conflito, prejudicaria o operário se fosse posta em prática.”</a:t>
            </a:r>
            <a:endParaRPr lang="pt-BR"/>
          </a:p>
          <a:p>
            <a:r>
              <a:rPr lang="pt-BR">
                <a:ea typeface="+mn-lt"/>
                <a:cs typeface="+mn-lt"/>
              </a:rPr>
              <a:t>👉 O Papa afirma:</a:t>
            </a:r>
            <a:endParaRPr lang="pt-BR"/>
          </a:p>
          <a:p>
            <a:r>
              <a:rPr lang="pt-BR">
                <a:ea typeface="+mn-lt"/>
                <a:cs typeface="+mn-lt"/>
              </a:rPr>
              <a:t>o socialismo não resolveria a questão social.</a:t>
            </a:r>
            <a:endParaRPr lang="pt-BR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8247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7523B0-980E-0784-1741-F4F0BC2F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rgbClr val="FFFFFF"/>
                </a:solidFill>
              </a:rPr>
              <a:t>A “TERCEIRA VIA” DA </a:t>
            </a:r>
            <a:r>
              <a:rPr lang="pt-BR" b="1" i="1">
                <a:solidFill>
                  <a:srgbClr val="FFFFFF"/>
                </a:solidFill>
              </a:rPr>
              <a:t>RERUM NOVARUM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61D5F9-9F24-2122-2B6A-C739F97B3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pt-BR" b="1"/>
              <a:t>A proposta da Igreja</a:t>
            </a:r>
          </a:p>
          <a:p>
            <a:r>
              <a:rPr lang="pt-BR" dirty="0"/>
              <a:t>❌ Nem capitalismo sem ética</a:t>
            </a:r>
            <a:br>
              <a:rPr lang="pt-BR" dirty="0"/>
            </a:br>
            <a:r>
              <a:rPr lang="pt-BR" dirty="0"/>
              <a:t>❌ Nem socialismo radical</a:t>
            </a:r>
          </a:p>
          <a:p>
            <a:r>
              <a:rPr lang="pt-BR" dirty="0"/>
              <a:t>✅ Justiça social</a:t>
            </a:r>
            <a:br>
              <a:rPr lang="pt-BR" dirty="0"/>
            </a:br>
            <a:r>
              <a:rPr lang="pt-BR" dirty="0"/>
              <a:t>✅ Dignidade humana</a:t>
            </a:r>
            <a:br>
              <a:rPr lang="pt-BR" dirty="0"/>
            </a:br>
            <a:r>
              <a:rPr lang="pt-BR" dirty="0"/>
              <a:t>✅ Bem comum</a:t>
            </a:r>
            <a:br>
              <a:rPr lang="pt-BR" dirty="0"/>
            </a:br>
            <a:r>
              <a:rPr lang="pt-BR" dirty="0"/>
              <a:t>✅ Solidariedade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68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008086-2E46-022C-1788-5D90AB97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pt-BR" b="1">
                <a:highlight>
                  <a:srgbClr val="FFFFFF"/>
                </a:highlight>
                <a:ea typeface="+mj-lt"/>
                <a:cs typeface="+mj-lt"/>
              </a:rPr>
              <a:t>SOBRE EQUILÍBRIO SOCIAL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Equilíbrio de pedras sobre uma madeira">
            <a:extLst>
              <a:ext uri="{FF2B5EF4-FFF2-40B4-BE49-F238E27FC236}">
                <a16:creationId xmlns:a16="http://schemas.microsoft.com/office/drawing/2014/main" id="{B52C2717-47AF-13E5-49A9-8FC736D939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893" r="13579" b="8"/>
          <a:stretch>
            <a:fillRect/>
          </a:stretch>
        </p:blipFill>
        <p:spPr>
          <a:xfrm>
            <a:off x="703182" y="655684"/>
            <a:ext cx="4777381" cy="537688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E88941-1800-CA82-317B-ED8CE5CE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830" y="1718203"/>
            <a:ext cx="6303463" cy="4449580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pt-BR"/>
          </a:p>
          <a:p>
            <a:r>
              <a:rPr lang="pt-BR" sz="4400">
                <a:ea typeface="+mn-lt"/>
                <a:cs typeface="+mn-lt"/>
              </a:rPr>
              <a:t>“É necessário vir em auxílio dos homens das classes inferiores.”</a:t>
            </a:r>
            <a:endParaRPr lang="pt-BR" sz="4400"/>
          </a:p>
          <a:p>
            <a:r>
              <a:rPr lang="pt-BR" sz="4400">
                <a:ea typeface="+mn-lt"/>
                <a:cs typeface="+mn-lt"/>
              </a:rPr>
              <a:t>👉 A sociedade deve proteger os mais vulneráveis.</a:t>
            </a:r>
            <a:endParaRPr lang="pt-BR" sz="4400"/>
          </a:p>
        </p:txBody>
      </p:sp>
    </p:spTree>
    <p:extLst>
      <p:ext uri="{BB962C8B-B14F-4D97-AF65-F5344CB8AC3E}">
        <p14:creationId xmlns:p14="http://schemas.microsoft.com/office/powerpoint/2010/main" val="1366308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1A3531-05C7-2D26-1F61-9453AC9FD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3800" b="1">
                <a:highlight>
                  <a:srgbClr val="FFFFFF"/>
                </a:highlight>
                <a:ea typeface="+mj-lt"/>
                <a:cs typeface="+mj-lt"/>
              </a:rPr>
              <a:t>SOBRE A DIGNIDADE DO TRABALHADOR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7FC2907-A657-23F1-7EA8-D1FB2DC3DC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53430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995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F2DE15-C89A-E067-BED3-DFA5F02C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400" b="1">
                <a:highlight>
                  <a:srgbClr val="FFFFFF"/>
                </a:highlight>
                <a:ea typeface="+mj-lt"/>
                <a:cs typeface="+mj-lt"/>
              </a:rPr>
              <a:t>SOBRE O DESTINO DOS BENS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EDD5838-CE27-F1BE-9457-82F698557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61959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B0FC0E-F8C7-603E-B370-51ED026C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 de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maio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1891!!  135 Anos!!!</a:t>
            </a:r>
          </a:p>
        </p:txBody>
      </p:sp>
      <p:pic>
        <p:nvPicPr>
          <p:cNvPr id="4" name="Marcador de Posição de Conteúdo 3" descr="Rerum Novarum, a primeira encíclica social da Igreja ...">
            <a:extLst>
              <a:ext uri="{FF2B5EF4-FFF2-40B4-BE49-F238E27FC236}">
                <a16:creationId xmlns:a16="http://schemas.microsoft.com/office/drawing/2014/main" id="{FE798BF7-7D28-81CE-FCEA-4B76A4536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8035"/>
          <a:stretch>
            <a:fillRect/>
          </a:stretch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3804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5C6A0A-5104-C42C-CD77-4E03FAF8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rgbClr val="FFFFFF"/>
                </a:solidFill>
              </a:rPr>
              <a:t>A DIGNIDADE DO TRABALHO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0B3619-CB78-96A5-8D67-20ACFA78F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pt-BR" b="1" dirty="0"/>
              <a:t>✋ O trabalho não é mercadoria</a:t>
            </a:r>
          </a:p>
          <a:p>
            <a:r>
              <a:rPr lang="pt-BR" b="1" dirty="0"/>
              <a:t>A encíclica defende:</a:t>
            </a:r>
          </a:p>
          <a:p>
            <a:r>
              <a:rPr lang="pt-BR" dirty="0"/>
              <a:t>salário justo </a:t>
            </a:r>
          </a:p>
          <a:p>
            <a:r>
              <a:rPr lang="pt-BR" dirty="0"/>
              <a:t>condições dignas </a:t>
            </a:r>
          </a:p>
          <a:p>
            <a:r>
              <a:rPr lang="pt-BR" dirty="0"/>
              <a:t>respeito ao trabalhador </a:t>
            </a:r>
          </a:p>
          <a:p>
            <a:r>
              <a:rPr lang="pt-BR" dirty="0"/>
              <a:t>direito de associação </a:t>
            </a:r>
          </a:p>
          <a:p>
            <a:r>
              <a:rPr lang="pt-BR" dirty="0"/>
              <a:t>“A economia deve servir à pessoa humana.”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10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1985BE-B684-6796-F12F-19B52A649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pt-BR" sz="3700" b="1">
                <a:solidFill>
                  <a:srgbClr val="FFFFFF"/>
                </a:solidFill>
              </a:rPr>
              <a:t>FAMÍLIA E PROPRIEDADE</a:t>
            </a:r>
            <a:endParaRPr lang="pt-BR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9AED26-7AF4-0EF9-014E-C31EB47E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pt-BR" b="1" dirty="0"/>
              <a:t>👨‍👩‍👧 Família: núcleo da sociedade</a:t>
            </a:r>
          </a:p>
          <a:p>
            <a:r>
              <a:rPr lang="pt-BR" b="1" dirty="0"/>
              <a:t>A propriedade:</a:t>
            </a:r>
          </a:p>
          <a:p>
            <a:r>
              <a:rPr lang="pt-BR" dirty="0"/>
              <a:t>é fruto do trabalho </a:t>
            </a:r>
          </a:p>
          <a:p>
            <a:r>
              <a:rPr lang="pt-BR" dirty="0"/>
              <a:t>garante estabilidade familiar </a:t>
            </a:r>
          </a:p>
          <a:p>
            <a:r>
              <a:rPr lang="pt-BR" dirty="0"/>
              <a:t>possui função social </a:t>
            </a:r>
          </a:p>
          <a:p>
            <a:r>
              <a:rPr lang="pt-BR" dirty="0"/>
              <a:t>👉 Direito + responsabilidade</a:t>
            </a:r>
          </a:p>
        </p:txBody>
      </p:sp>
    </p:spTree>
    <p:extLst>
      <p:ext uri="{BB962C8B-B14F-4D97-AF65-F5344CB8AC3E}">
        <p14:creationId xmlns:p14="http://schemas.microsoft.com/office/powerpoint/2010/main" val="1988009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1B7DBF-8C8F-96A3-5C5E-F58EE3074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rgbClr val="FFFFFF"/>
                </a:solidFill>
              </a:rPr>
              <a:t>O PAPEL DO ESTADO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DE37FB-08C5-5312-2599-138AF2AED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BR" b="1" dirty="0"/>
              <a:t>⚖️ O Estado deve:</a:t>
            </a:r>
          </a:p>
          <a:p>
            <a:r>
              <a:rPr lang="pt-BR" dirty="0"/>
              <a:t>proteger os pobres </a:t>
            </a:r>
          </a:p>
          <a:p>
            <a:r>
              <a:rPr lang="pt-BR" dirty="0"/>
              <a:t>promover justiça </a:t>
            </a:r>
          </a:p>
          <a:p>
            <a:r>
              <a:rPr lang="pt-BR" dirty="0"/>
              <a:t>garantir direitos </a:t>
            </a:r>
          </a:p>
          <a:p>
            <a:r>
              <a:rPr lang="pt-BR" dirty="0"/>
              <a:t>evitar abusos econômicos </a:t>
            </a:r>
          </a:p>
          <a:p>
            <a:r>
              <a:rPr lang="pt-BR" dirty="0"/>
              <a:t>❌ Não substituir a família</a:t>
            </a:r>
            <a:br>
              <a:rPr lang="pt-BR" dirty="0"/>
            </a:br>
            <a:r>
              <a:rPr lang="pt-BR" dirty="0"/>
              <a:t>❌ Não controlar toda a sociedade</a:t>
            </a:r>
          </a:p>
        </p:txBody>
      </p:sp>
    </p:spTree>
    <p:extLst>
      <p:ext uri="{BB962C8B-B14F-4D97-AF65-F5344CB8AC3E}">
        <p14:creationId xmlns:p14="http://schemas.microsoft.com/office/powerpoint/2010/main" val="292085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94D459-0641-74F5-229B-F63F34CE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rgbClr val="FFFFFF"/>
                </a:solidFill>
              </a:rPr>
              <a:t>A SOLUÇÃO DEFINITIVA: A CARIDADE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5761D0-3A0F-1B73-80E4-3C605CD5C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BR" b="1" dirty="0"/>
              <a:t>✝️ A raiz da transformação social</a:t>
            </a:r>
          </a:p>
          <a:p>
            <a:r>
              <a:rPr lang="pt-BR" b="1" dirty="0"/>
              <a:t>Para a </a:t>
            </a:r>
            <a:r>
              <a:rPr lang="pt-BR" b="1" i="1" dirty="0"/>
              <a:t>Rerum Novarum</a:t>
            </a:r>
            <a:r>
              <a:rPr lang="pt-BR" b="1" dirty="0"/>
              <a:t>:</a:t>
            </a:r>
          </a:p>
          <a:p>
            <a:r>
              <a:rPr lang="pt-BR" dirty="0"/>
              <a:t>justiça é necessária </a:t>
            </a:r>
          </a:p>
          <a:p>
            <a:r>
              <a:rPr lang="pt-BR" dirty="0"/>
              <a:t>mas sem caridade a sociedade permanece ferida </a:t>
            </a:r>
          </a:p>
          <a:p>
            <a:r>
              <a:rPr lang="pt-BR" dirty="0"/>
              <a:t>👉 combater:</a:t>
            </a:r>
          </a:p>
          <a:p>
            <a:r>
              <a:rPr lang="pt-BR" dirty="0"/>
              <a:t>egoísmo </a:t>
            </a:r>
          </a:p>
          <a:p>
            <a:r>
              <a:rPr lang="pt-BR" dirty="0"/>
              <a:t>individualismo </a:t>
            </a:r>
          </a:p>
          <a:p>
            <a:r>
              <a:rPr lang="pt-BR" dirty="0"/>
              <a:t>ganância</a:t>
            </a:r>
          </a:p>
        </p:txBody>
      </p:sp>
    </p:spTree>
    <p:extLst>
      <p:ext uri="{BB962C8B-B14F-4D97-AF65-F5344CB8AC3E}">
        <p14:creationId xmlns:p14="http://schemas.microsoft.com/office/powerpoint/2010/main" val="3019208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0352FF-D5E1-2B19-DE87-23972D74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sz="3400" b="1">
                <a:solidFill>
                  <a:srgbClr val="FFFFFF"/>
                </a:solidFill>
              </a:rPr>
              <a:t>A FRATERNIDADE SANTA DULCE</a:t>
            </a:r>
            <a:endParaRPr lang="pt-BR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608B75-9C89-4CCB-7057-1EFF032BA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BR" sz="2600" b="1"/>
              <a:t>🤝 Relação com o nosso carisma</a:t>
            </a:r>
          </a:p>
          <a:p>
            <a:r>
              <a:rPr lang="pt-BR" sz="2600" b="1"/>
              <a:t>“Cristo Companheiro dos Pobres”</a:t>
            </a:r>
          </a:p>
          <a:p>
            <a:r>
              <a:rPr lang="pt-BR" sz="2600"/>
              <a:t>Missão:</a:t>
            </a:r>
          </a:p>
          <a:p>
            <a:r>
              <a:rPr lang="pt-BR" sz="2600"/>
              <a:t>SERVIR </a:t>
            </a:r>
          </a:p>
          <a:p>
            <a:r>
              <a:rPr lang="pt-BR" sz="2600"/>
              <a:t>AMAR </a:t>
            </a:r>
          </a:p>
          <a:p>
            <a:r>
              <a:rPr lang="pt-BR" sz="2600"/>
              <a:t>solidarizar-se com os que sofrem </a:t>
            </a:r>
          </a:p>
          <a:p>
            <a:r>
              <a:rPr lang="pt-BR" sz="2600" b="1"/>
              <a:t>Espiritualidade samaritana:</a:t>
            </a:r>
          </a:p>
          <a:p>
            <a:r>
              <a:rPr lang="pt-BR" sz="2600"/>
              <a:t>ver </a:t>
            </a:r>
          </a:p>
          <a:p>
            <a:r>
              <a:rPr lang="pt-BR" sz="2600"/>
              <a:t>aproximar-se </a:t>
            </a:r>
          </a:p>
          <a:p>
            <a:r>
              <a:rPr lang="pt-BR" sz="2600"/>
              <a:t>cuidar </a:t>
            </a:r>
          </a:p>
          <a:p>
            <a:r>
              <a:rPr lang="pt-BR" sz="2600"/>
              <a:t>acolher</a:t>
            </a:r>
          </a:p>
        </p:txBody>
      </p:sp>
    </p:spTree>
    <p:extLst>
      <p:ext uri="{BB962C8B-B14F-4D97-AF65-F5344CB8AC3E}">
        <p14:creationId xmlns:p14="http://schemas.microsoft.com/office/powerpoint/2010/main" val="1803854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DBD022-8814-D3A0-0762-B1B015DF6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rgbClr val="FFFFFF"/>
                </a:solidFill>
              </a:rPr>
              <a:t>O MUNDO DO TRABALHO HOJE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1BDF5E-DAE4-A147-2963-00E5E821A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 fontScale="92500"/>
          </a:bodyPr>
          <a:lstStyle/>
          <a:p>
            <a:r>
              <a:rPr lang="pt-BR" b="1" dirty="0"/>
              <a:t>📌 Desafios atuais</a:t>
            </a:r>
          </a:p>
          <a:p>
            <a:r>
              <a:rPr lang="pt-BR" dirty="0"/>
              <a:t>desemprego </a:t>
            </a:r>
          </a:p>
          <a:p>
            <a:r>
              <a:rPr lang="pt-BR" dirty="0"/>
              <a:t>informalidade </a:t>
            </a:r>
          </a:p>
          <a:p>
            <a:r>
              <a:rPr lang="pt-BR" dirty="0"/>
              <a:t>precarização </a:t>
            </a:r>
          </a:p>
          <a:p>
            <a:r>
              <a:rPr lang="pt-BR" dirty="0"/>
              <a:t>trabalho análogo à escravidão </a:t>
            </a:r>
          </a:p>
          <a:p>
            <a:r>
              <a:rPr lang="pt-BR" dirty="0"/>
              <a:t>desigualdade social </a:t>
            </a:r>
          </a:p>
          <a:p>
            <a:r>
              <a:rPr lang="pt-BR" dirty="0"/>
              <a:t>👉 </a:t>
            </a:r>
            <a:r>
              <a:rPr lang="pt-BR" dirty="0">
                <a:solidFill>
                  <a:srgbClr val="FF0000"/>
                </a:solidFill>
                <a:ea typeface="+mn-lt"/>
                <a:cs typeface="+mn-lt"/>
              </a:rPr>
              <a:t>A </a:t>
            </a:r>
            <a:r>
              <a:rPr lang="pt-BR" dirty="0" err="1">
                <a:solidFill>
                  <a:srgbClr val="FF0000"/>
                </a:solidFill>
                <a:ea typeface="+mn-lt"/>
                <a:cs typeface="+mn-lt"/>
              </a:rPr>
              <a:t>Rerum</a:t>
            </a:r>
            <a:r>
              <a:rPr lang="pt-BR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pt-BR" dirty="0" err="1">
                <a:solidFill>
                  <a:srgbClr val="FF0000"/>
                </a:solidFill>
                <a:ea typeface="+mn-lt"/>
                <a:cs typeface="+mn-lt"/>
              </a:rPr>
              <a:t>Novarum</a:t>
            </a:r>
            <a:r>
              <a:rPr lang="pt-BR" dirty="0">
                <a:solidFill>
                  <a:srgbClr val="FF0000"/>
                </a:solidFill>
                <a:ea typeface="+mn-lt"/>
                <a:cs typeface="+mn-lt"/>
              </a:rPr>
              <a:t> continua atual e seus ensinamentos foram aprofundados e atualizados por outros documentos da Doutrina Social da Igreja.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9197E1-795C-AEC2-84E9-8D0FDEEC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 b="1"/>
              <a:t>📊 Linha histórica</a:t>
            </a:r>
          </a:p>
          <a:p>
            <a:endParaRPr lang="pt-PT" sz="48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Posição de Conteúdo 4">
            <a:extLst>
              <a:ext uri="{FF2B5EF4-FFF2-40B4-BE49-F238E27FC236}">
                <a16:creationId xmlns:a16="http://schemas.microsoft.com/office/drawing/2014/main" id="{8DC1992C-644E-FA7B-FC4D-D3D53C6C3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141521"/>
              </p:ext>
            </p:extLst>
          </p:nvPr>
        </p:nvGraphicFramePr>
        <p:xfrm>
          <a:off x="902368" y="2516605"/>
          <a:ext cx="10378440" cy="3942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146">
                  <a:extLst>
                    <a:ext uri="{9D8B030D-6E8A-4147-A177-3AD203B41FA5}">
                      <a16:colId xmlns:a16="http://schemas.microsoft.com/office/drawing/2014/main" val="3756335685"/>
                    </a:ext>
                  </a:extLst>
                </a:gridCol>
                <a:gridCol w="3035222">
                  <a:extLst>
                    <a:ext uri="{9D8B030D-6E8A-4147-A177-3AD203B41FA5}">
                      <a16:colId xmlns:a16="http://schemas.microsoft.com/office/drawing/2014/main" val="987585446"/>
                    </a:ext>
                  </a:extLst>
                </a:gridCol>
                <a:gridCol w="2827853">
                  <a:extLst>
                    <a:ext uri="{9D8B030D-6E8A-4147-A177-3AD203B41FA5}">
                      <a16:colId xmlns:a16="http://schemas.microsoft.com/office/drawing/2014/main" val="2434240305"/>
                    </a:ext>
                  </a:extLst>
                </a:gridCol>
                <a:gridCol w="3046219">
                  <a:extLst>
                    <a:ext uri="{9D8B030D-6E8A-4147-A177-3AD203B41FA5}">
                      <a16:colId xmlns:a16="http://schemas.microsoft.com/office/drawing/2014/main" val="4169464490"/>
                    </a:ext>
                  </a:extLst>
                </a:gridCol>
              </a:tblGrid>
              <a:tr h="5928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100"/>
                        <a:t>Ano</a:t>
                      </a:r>
                    </a:p>
                  </a:txBody>
                  <a:tcPr marL="105573" marR="105573" marT="52786" marB="52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100"/>
                        <a:t>Documento</a:t>
                      </a:r>
                    </a:p>
                  </a:txBody>
                  <a:tcPr marL="105573" marR="105573" marT="52786" marB="52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100"/>
                        <a:t>Papa</a:t>
                      </a:r>
                    </a:p>
                  </a:txBody>
                  <a:tcPr marL="105573" marR="105573" marT="52786" marB="52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100"/>
                        <a:t>Tema</a:t>
                      </a:r>
                    </a:p>
                  </a:txBody>
                  <a:tcPr marL="105573" marR="105573" marT="52786" marB="52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258441"/>
                  </a:ext>
                </a:extLst>
              </a:tr>
              <a:tr h="5928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100" b="1">
                          <a:solidFill>
                            <a:srgbClr val="FF0000"/>
                          </a:solidFill>
                          <a:latin typeface="Bookman Old Style"/>
                        </a:rPr>
                        <a:t>1891</a:t>
                      </a:r>
                    </a:p>
                  </a:txBody>
                  <a:tcPr marL="105573" marR="105573" marT="52786" marB="52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100" b="1">
                          <a:solidFill>
                            <a:srgbClr val="FF0000"/>
                          </a:solidFill>
                          <a:latin typeface="Bookman Old Style"/>
                        </a:rPr>
                        <a:t>Rerum Novarum</a:t>
                      </a:r>
                    </a:p>
                  </a:txBody>
                  <a:tcPr marL="105573" marR="105573" marT="52786" marB="52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100" b="1">
                          <a:solidFill>
                            <a:srgbClr val="FF0000"/>
                          </a:solidFill>
                          <a:latin typeface="Bookman Old Style"/>
                        </a:rPr>
                        <a:t>Leão XIII</a:t>
                      </a:r>
                    </a:p>
                  </a:txBody>
                  <a:tcPr marL="105573" marR="105573" marT="52786" marB="52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100" b="1">
                          <a:solidFill>
                            <a:srgbClr val="FF0000"/>
                          </a:solidFill>
                          <a:latin typeface="Bookman Old Style"/>
                        </a:rPr>
                        <a:t>Questão operária</a:t>
                      </a:r>
                    </a:p>
                  </a:txBody>
                  <a:tcPr marL="105573" marR="105573" marT="52786" marB="52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623057"/>
                  </a:ext>
                </a:extLst>
              </a:tr>
              <a:tr h="5928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100" b="1">
                          <a:latin typeface="Bookman Old Style"/>
                        </a:rPr>
                        <a:t>1931</a:t>
                      </a:r>
                    </a:p>
                  </a:txBody>
                  <a:tcPr marL="105573" marR="105573" marT="52786" marB="52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100" b="1">
                          <a:latin typeface="Bookman Old Style"/>
                        </a:rPr>
                        <a:t>Quadragesimo Anno</a:t>
                      </a:r>
                    </a:p>
                  </a:txBody>
                  <a:tcPr marL="105573" marR="105573" marT="52786" marB="52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100" b="1">
                          <a:latin typeface="Bookman Old Style"/>
                        </a:rPr>
                        <a:t>Pio XI</a:t>
                      </a:r>
                    </a:p>
                  </a:txBody>
                  <a:tcPr marL="105573" marR="105573" marT="52786" marB="52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100" b="1">
                          <a:latin typeface="Bookman Old Style"/>
                        </a:rPr>
                        <a:t>Justiça social</a:t>
                      </a:r>
                    </a:p>
                  </a:txBody>
                  <a:tcPr marL="105573" marR="105573" marT="52786" marB="52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340082"/>
                  </a:ext>
                </a:extLst>
              </a:tr>
              <a:tr h="5928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100" b="1">
                          <a:latin typeface="Bookman Old Style"/>
                        </a:rPr>
                        <a:t>1961</a:t>
                      </a:r>
                    </a:p>
                  </a:txBody>
                  <a:tcPr marL="105573" marR="105573" marT="52786" marB="52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100" b="1">
                          <a:latin typeface="Bookman Old Style"/>
                        </a:rPr>
                        <a:t>Mater et Magistra</a:t>
                      </a:r>
                    </a:p>
                  </a:txBody>
                  <a:tcPr marL="105573" marR="105573" marT="52786" marB="52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100" b="1">
                          <a:latin typeface="Bookman Old Style"/>
                        </a:rPr>
                        <a:t>João XXIII</a:t>
                      </a:r>
                    </a:p>
                  </a:txBody>
                  <a:tcPr marL="105573" marR="105573" marT="52786" marB="52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100" b="1">
                          <a:latin typeface="Bookman Old Style"/>
                        </a:rPr>
                        <a:t>Questão social mundial</a:t>
                      </a:r>
                    </a:p>
                  </a:txBody>
                  <a:tcPr marL="105573" marR="105573" marT="52786" marB="52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43915"/>
                  </a:ext>
                </a:extLst>
              </a:tr>
              <a:tr h="14186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100" b="1">
                          <a:latin typeface="Bookman Old Style"/>
                        </a:rPr>
                        <a:t>1991</a:t>
                      </a:r>
                    </a:p>
                  </a:txBody>
                  <a:tcPr marL="105573" marR="105573" marT="52786" marB="52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100" b="1">
                          <a:latin typeface="Bookman Old Style"/>
                        </a:rPr>
                        <a:t>Centesimus Annus</a:t>
                      </a:r>
                    </a:p>
                  </a:txBody>
                  <a:tcPr marL="105573" marR="105573" marT="52786" marB="52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100" b="1">
                          <a:latin typeface="Bookman Old Style"/>
                        </a:rPr>
                        <a:t>João Paulo II</a:t>
                      </a:r>
                    </a:p>
                  </a:txBody>
                  <a:tcPr marL="105573" marR="105573" marT="52786" marB="52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100" b="1">
                          <a:latin typeface="Bookman Old Style"/>
                        </a:rPr>
                        <a:t>Cem anos da </a:t>
                      </a:r>
                      <a:r>
                        <a:rPr lang="pt-PT" sz="2100" b="1" i="1">
                          <a:latin typeface="Bookman Old Style"/>
                        </a:rPr>
                        <a:t>Rerum Novarum</a:t>
                      </a:r>
                      <a:r>
                        <a:rPr lang="pt-PT" sz="2100" b="1">
                          <a:latin typeface="Bookman Old Style"/>
                        </a:rPr>
                        <a:t> e desafios do mundo contemporâneo</a:t>
                      </a:r>
                    </a:p>
                  </a:txBody>
                  <a:tcPr marL="105573" marR="105573" marT="52786" marB="52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49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612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3EE5DA-F57D-E839-2F95-2790D3094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rgbClr val="FFFFFF"/>
                </a:solidFill>
              </a:rPr>
              <a:t>CONCLUSÃO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DDA13D-49D8-6539-07DF-4C0EA0BC8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85" y="820879"/>
            <a:ext cx="6455584" cy="5437875"/>
          </a:xfrm>
        </p:spPr>
        <p:txBody>
          <a:bodyPr anchor="t">
            <a:normAutofit fontScale="92500" lnSpcReduction="10000"/>
          </a:bodyPr>
          <a:lstStyle/>
          <a:p>
            <a:r>
              <a:rPr lang="pt-BR" sz="4400" b="1" dirty="0"/>
              <a:t>Mensagem final</a:t>
            </a:r>
          </a:p>
          <a:p>
            <a:r>
              <a:rPr lang="pt-BR" sz="4400" dirty="0"/>
              <a:t>“A dignidade humana deve estar acima do lucro.”</a:t>
            </a:r>
          </a:p>
          <a:p>
            <a:r>
              <a:rPr lang="pt-BR" sz="4400" b="1" dirty="0"/>
              <a:t>A missão dos Fraternos:</a:t>
            </a:r>
          </a:p>
          <a:p>
            <a:r>
              <a:rPr lang="pt-BR" sz="4400" dirty="0"/>
              <a:t>defender a vida </a:t>
            </a:r>
          </a:p>
          <a:p>
            <a:r>
              <a:rPr lang="pt-BR" sz="4400" dirty="0"/>
              <a:t>promover justiça </a:t>
            </a:r>
          </a:p>
          <a:p>
            <a:r>
              <a:rPr lang="pt-BR" sz="4400" dirty="0"/>
              <a:t>viver a solidariedade </a:t>
            </a:r>
          </a:p>
          <a:p>
            <a:r>
              <a:rPr lang="pt-BR" sz="4400" dirty="0"/>
              <a:t>cuidar dos pobres e excluídos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38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252AEF9C-6001-32AF-5899-DFC9F0C6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89" y="2951057"/>
            <a:ext cx="4818457" cy="333394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PT" sz="2800" i="1" err="1">
                <a:highlight>
                  <a:srgbClr val="FFFFFF"/>
                </a:highlight>
              </a:rPr>
              <a:t>Conteúdos</a:t>
            </a:r>
            <a:r>
              <a:rPr lang="pt-PT" sz="2800" i="1">
                <a:highlight>
                  <a:srgbClr val="FFFFFF"/>
                </a:highlight>
              </a:rPr>
              <a:t> para </a:t>
            </a:r>
            <a:r>
              <a:rPr lang="pt-PT" sz="2800" i="1" err="1">
                <a:highlight>
                  <a:srgbClr val="FFFFFF"/>
                </a:highlight>
              </a:rPr>
              <a:t>Fortalecer</a:t>
            </a:r>
            <a:r>
              <a:rPr lang="pt-PT" sz="2800" i="1" dirty="0">
                <a:highlight>
                  <a:srgbClr val="FFFFFF"/>
                </a:highlight>
              </a:rPr>
              <a:t> </a:t>
            </a:r>
            <a:r>
              <a:rPr lang="pt-PT" sz="2800" i="1" err="1">
                <a:highlight>
                  <a:srgbClr val="FFFFFF"/>
                </a:highlight>
              </a:rPr>
              <a:t>sua</a:t>
            </a:r>
            <a:r>
              <a:rPr lang="pt-PT" sz="2800" i="1" dirty="0">
                <a:highlight>
                  <a:srgbClr val="FFFFFF"/>
                </a:highlight>
              </a:rPr>
              <a:t> </a:t>
            </a:r>
            <a:r>
              <a:rPr lang="pt-PT" sz="2800" i="1" err="1">
                <a:highlight>
                  <a:srgbClr val="FFFFFF"/>
                </a:highlight>
              </a:rPr>
              <a:t>Fé</a:t>
            </a:r>
            <a:r>
              <a:rPr lang="pt-PT" sz="2800" i="1">
                <a:highlight>
                  <a:srgbClr val="FFFFFF"/>
                </a:highlight>
              </a:rPr>
              <a:t>, </a:t>
            </a:r>
            <a:r>
              <a:rPr lang="pt-PT" sz="2800" i="1" err="1">
                <a:highlight>
                  <a:srgbClr val="FFFFFF"/>
                </a:highlight>
              </a:rPr>
              <a:t>Missão</a:t>
            </a:r>
            <a:r>
              <a:rPr lang="pt-PT" sz="2800" i="1" dirty="0">
                <a:highlight>
                  <a:srgbClr val="FFFFFF"/>
                </a:highlight>
              </a:rPr>
              <a:t> </a:t>
            </a:r>
            <a:r>
              <a:rPr lang="pt-PT" sz="2800" i="1">
                <a:highlight>
                  <a:srgbClr val="FFFFFF"/>
                </a:highlight>
              </a:rPr>
              <a:t>e </a:t>
            </a:r>
            <a:r>
              <a:rPr lang="pt-PT" sz="2800" i="1" err="1">
                <a:highlight>
                  <a:srgbClr val="FFFFFF"/>
                </a:highlight>
              </a:rPr>
              <a:t>Vocação</a:t>
            </a:r>
            <a:r>
              <a:rPr lang="pt-PT" sz="2800" i="1" dirty="0">
                <a:highlight>
                  <a:srgbClr val="FFFFFF"/>
                </a:highlight>
              </a:rPr>
              <a:t> </a:t>
            </a:r>
            <a:r>
              <a:rPr lang="pt-PT" sz="2800" i="1">
                <a:highlight>
                  <a:srgbClr val="FFFFFF"/>
                </a:highlight>
              </a:rPr>
              <a:t>Pastoral</a:t>
            </a:r>
            <a:endParaRPr lang="pt-PT" sz="2800" i="1"/>
          </a:p>
          <a:p>
            <a:r>
              <a:rPr lang="pt-PT" sz="2800" i="1">
                <a:highlight>
                  <a:srgbClr val="FFFFFF"/>
                </a:highlight>
                <a:ea typeface="+mj-lt"/>
                <a:cs typeface="+mj-lt"/>
              </a:rPr>
              <a:t>Um </a:t>
            </a:r>
            <a:r>
              <a:rPr lang="pt-PT" sz="2800" i="1" err="1">
                <a:highlight>
                  <a:srgbClr val="FFFFFF"/>
                </a:highlight>
                <a:ea typeface="+mj-lt"/>
                <a:cs typeface="+mj-lt"/>
              </a:rPr>
              <a:t>espaço</a:t>
            </a:r>
            <a:r>
              <a:rPr lang="pt-PT" sz="2800" i="1">
                <a:highlight>
                  <a:srgbClr val="FFFFFF"/>
                </a:highlight>
                <a:ea typeface="+mj-lt"/>
                <a:cs typeface="+mj-lt"/>
              </a:rPr>
              <a:t> de </a:t>
            </a:r>
            <a:r>
              <a:rPr lang="pt-PT" sz="2800" i="1" err="1">
                <a:highlight>
                  <a:srgbClr val="FFFFFF"/>
                </a:highlight>
                <a:ea typeface="+mj-lt"/>
                <a:cs typeface="+mj-lt"/>
              </a:rPr>
              <a:t>formação</a:t>
            </a:r>
            <a:r>
              <a:rPr lang="pt-PT" sz="2800" i="1" dirty="0">
                <a:highlight>
                  <a:srgbClr val="FFFFFF"/>
                </a:highlight>
                <a:ea typeface="+mj-lt"/>
                <a:cs typeface="+mj-lt"/>
              </a:rPr>
              <a:t> </a:t>
            </a:r>
            <a:r>
              <a:rPr lang="pt-PT" sz="2800" i="1" err="1">
                <a:highlight>
                  <a:srgbClr val="FFFFFF"/>
                </a:highlight>
                <a:ea typeface="+mj-lt"/>
                <a:cs typeface="+mj-lt"/>
              </a:rPr>
              <a:t>contínua</a:t>
            </a:r>
            <a:r>
              <a:rPr lang="pt-PT" sz="2800" i="1" dirty="0">
                <a:highlight>
                  <a:srgbClr val="FFFFFF"/>
                </a:highlight>
                <a:ea typeface="+mj-lt"/>
                <a:cs typeface="+mj-lt"/>
              </a:rPr>
              <a:t> </a:t>
            </a:r>
            <a:r>
              <a:rPr lang="pt-PT" sz="2800" i="1">
                <a:highlight>
                  <a:srgbClr val="FFFFFF"/>
                </a:highlight>
                <a:ea typeface="+mj-lt"/>
                <a:cs typeface="+mj-lt"/>
              </a:rPr>
              <a:t>e </a:t>
            </a:r>
            <a:r>
              <a:rPr lang="pt-PT" sz="2800" i="1" err="1">
                <a:highlight>
                  <a:srgbClr val="FFFFFF"/>
                </a:highlight>
                <a:ea typeface="+mj-lt"/>
                <a:cs typeface="+mj-lt"/>
              </a:rPr>
              <a:t>apoio</a:t>
            </a:r>
            <a:r>
              <a:rPr lang="pt-PT" sz="2800" i="1" dirty="0">
                <a:highlight>
                  <a:srgbClr val="FFFFFF"/>
                </a:highlight>
                <a:ea typeface="+mj-lt"/>
                <a:cs typeface="+mj-lt"/>
              </a:rPr>
              <a:t> </a:t>
            </a:r>
            <a:r>
              <a:rPr lang="pt-PT" sz="2800" i="1" err="1">
                <a:highlight>
                  <a:srgbClr val="FFFFFF"/>
                </a:highlight>
                <a:ea typeface="+mj-lt"/>
                <a:cs typeface="+mj-lt"/>
              </a:rPr>
              <a:t>prático</a:t>
            </a:r>
            <a:r>
              <a:rPr lang="pt-PT" sz="2800" i="1" dirty="0">
                <a:highlight>
                  <a:srgbClr val="FFFFFF"/>
                </a:highlight>
                <a:ea typeface="+mj-lt"/>
                <a:cs typeface="+mj-lt"/>
              </a:rPr>
              <a:t> </a:t>
            </a:r>
            <a:r>
              <a:rPr lang="pt-PT" sz="2800" i="1">
                <a:highlight>
                  <a:srgbClr val="FFFFFF"/>
                </a:highlight>
                <a:ea typeface="+mj-lt"/>
                <a:cs typeface="+mj-lt"/>
              </a:rPr>
              <a:t>para </a:t>
            </a:r>
            <a:r>
              <a:rPr lang="pt-PT" sz="2800" i="1" err="1">
                <a:highlight>
                  <a:srgbClr val="FFFFFF"/>
                </a:highlight>
                <a:ea typeface="+mj-lt"/>
                <a:cs typeface="+mj-lt"/>
              </a:rPr>
              <a:t>agentes</a:t>
            </a:r>
            <a:r>
              <a:rPr lang="pt-PT" sz="2800" i="1">
                <a:highlight>
                  <a:srgbClr val="FFFFFF"/>
                </a:highlight>
                <a:ea typeface="+mj-lt"/>
                <a:cs typeface="+mj-lt"/>
              </a:rPr>
              <a:t>, </a:t>
            </a:r>
            <a:r>
              <a:rPr lang="pt-PT" sz="2800" i="1" err="1">
                <a:highlight>
                  <a:srgbClr val="FFFFFF"/>
                </a:highlight>
                <a:ea typeface="+mj-lt"/>
                <a:cs typeface="+mj-lt"/>
              </a:rPr>
              <a:t>lideranças</a:t>
            </a:r>
            <a:r>
              <a:rPr lang="pt-PT" sz="2800" i="1" dirty="0">
                <a:highlight>
                  <a:srgbClr val="FFFFFF"/>
                </a:highlight>
                <a:ea typeface="+mj-lt"/>
                <a:cs typeface="+mj-lt"/>
              </a:rPr>
              <a:t> </a:t>
            </a:r>
            <a:r>
              <a:rPr lang="pt-PT" sz="2800" i="1">
                <a:highlight>
                  <a:srgbClr val="FFFFFF"/>
                </a:highlight>
                <a:ea typeface="+mj-lt"/>
                <a:cs typeface="+mj-lt"/>
              </a:rPr>
              <a:t>e comunidades. </a:t>
            </a:r>
            <a:r>
              <a:rPr lang="pt-PT" sz="2800" i="1" err="1">
                <a:highlight>
                  <a:srgbClr val="FFFFFF"/>
                </a:highlight>
                <a:ea typeface="+mj-lt"/>
                <a:cs typeface="+mj-lt"/>
              </a:rPr>
              <a:t>Encontre</a:t>
            </a:r>
            <a:r>
              <a:rPr lang="pt-PT" sz="2800" i="1" dirty="0">
                <a:highlight>
                  <a:srgbClr val="FFFFFF"/>
                </a:highlight>
                <a:ea typeface="+mj-lt"/>
                <a:cs typeface="+mj-lt"/>
              </a:rPr>
              <a:t> </a:t>
            </a:r>
            <a:r>
              <a:rPr lang="pt-PT" sz="2800" i="1" err="1">
                <a:highlight>
                  <a:srgbClr val="FFFFFF"/>
                </a:highlight>
                <a:ea typeface="+mj-lt"/>
                <a:cs typeface="+mj-lt"/>
              </a:rPr>
              <a:t>aqui</a:t>
            </a:r>
            <a:r>
              <a:rPr lang="pt-PT" sz="2800" i="1" dirty="0">
                <a:highlight>
                  <a:srgbClr val="FFFFFF"/>
                </a:highlight>
                <a:ea typeface="+mj-lt"/>
                <a:cs typeface="+mj-lt"/>
              </a:rPr>
              <a:t> </a:t>
            </a:r>
            <a:r>
              <a:rPr lang="pt-PT" sz="2800" i="1" err="1">
                <a:highlight>
                  <a:srgbClr val="FFFFFF"/>
                </a:highlight>
                <a:ea typeface="+mj-lt"/>
                <a:cs typeface="+mj-lt"/>
              </a:rPr>
              <a:t>subsídios</a:t>
            </a:r>
            <a:r>
              <a:rPr lang="pt-PT" sz="2800" i="1" dirty="0">
                <a:highlight>
                  <a:srgbClr val="FFFFFF"/>
                </a:highlight>
                <a:ea typeface="+mj-lt"/>
                <a:cs typeface="+mj-lt"/>
              </a:rPr>
              <a:t> </a:t>
            </a:r>
            <a:r>
              <a:rPr lang="pt-PT" sz="2800" i="1" err="1">
                <a:highlight>
                  <a:srgbClr val="FFFFFF"/>
                </a:highlight>
                <a:ea typeface="+mj-lt"/>
                <a:cs typeface="+mj-lt"/>
              </a:rPr>
              <a:t>que</a:t>
            </a:r>
            <a:r>
              <a:rPr lang="pt-PT" sz="2800" i="1" dirty="0">
                <a:highlight>
                  <a:srgbClr val="FFFFFF"/>
                </a:highlight>
                <a:ea typeface="+mj-lt"/>
                <a:cs typeface="+mj-lt"/>
              </a:rPr>
              <a:t> </a:t>
            </a:r>
            <a:r>
              <a:rPr lang="pt-PT" sz="2800" i="1" err="1">
                <a:highlight>
                  <a:srgbClr val="FFFFFF"/>
                </a:highlight>
                <a:ea typeface="+mj-lt"/>
                <a:cs typeface="+mj-lt"/>
              </a:rPr>
              <a:t>unem</a:t>
            </a:r>
            <a:r>
              <a:rPr lang="pt-PT" sz="2800" i="1" dirty="0">
                <a:highlight>
                  <a:srgbClr val="FFFFFF"/>
                </a:highlight>
                <a:ea typeface="+mj-lt"/>
                <a:cs typeface="+mj-lt"/>
              </a:rPr>
              <a:t> </a:t>
            </a:r>
            <a:r>
              <a:rPr lang="pt-PT" sz="2800" i="1" err="1">
                <a:highlight>
                  <a:srgbClr val="FFFFFF"/>
                </a:highlight>
                <a:ea typeface="+mj-lt"/>
                <a:cs typeface="+mj-lt"/>
              </a:rPr>
              <a:t>espiritualidade</a:t>
            </a:r>
            <a:r>
              <a:rPr lang="pt-PT" sz="2800" i="1">
                <a:highlight>
                  <a:srgbClr val="FFFFFF"/>
                </a:highlight>
                <a:ea typeface="+mj-lt"/>
                <a:cs typeface="+mj-lt"/>
              </a:rPr>
              <a:t> e </a:t>
            </a:r>
            <a:r>
              <a:rPr lang="pt-PT" sz="2800" i="1" err="1">
                <a:highlight>
                  <a:srgbClr val="FFFFFF"/>
                </a:highlight>
                <a:ea typeface="+mj-lt"/>
                <a:cs typeface="+mj-lt"/>
              </a:rPr>
              <a:t>serviço</a:t>
            </a:r>
            <a:r>
              <a:rPr lang="pt-PT" sz="2800" i="1">
                <a:highlight>
                  <a:srgbClr val="FFFFFF"/>
                </a:highlight>
                <a:ea typeface="+mj-lt"/>
                <a:cs typeface="+mj-lt"/>
              </a:rPr>
              <a:t>.</a:t>
            </a:r>
            <a:endParaRPr lang="pt-PT" sz="2800" i="1">
              <a:ea typeface="+mj-lt"/>
              <a:cs typeface="+mj-lt"/>
            </a:endParaRPr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49DD4F-912C-75E5-8AF6-7DA78163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34" y="1578417"/>
            <a:ext cx="4243589" cy="33023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hlinkClick r:id="" action="ppaction://noaction"/>
              </a:rPr>
              <a:t>www.caminhospastoral.com.br</a:t>
            </a:r>
            <a:endParaRPr lang="en-US" sz="2200" dirty="0"/>
          </a:p>
        </p:txBody>
      </p:sp>
      <p:pic>
        <p:nvPicPr>
          <p:cNvPr id="5" name="Imagem 4" descr="Uma imagem com arte, padrão, design, Gráficos&#10;&#10;Os conteúdos gerados por IA poderão estar incorretos.">
            <a:extLst>
              <a:ext uri="{FF2B5EF4-FFF2-40B4-BE49-F238E27FC236}">
                <a16:creationId xmlns:a16="http://schemas.microsoft.com/office/drawing/2014/main" id="{A67404EA-2D29-E1F2-5D17-645FDABFFF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876" r="18702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375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3460FD-01D5-ABBC-7B3D-BAA3759B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rgbClr val="FFFFFF"/>
                </a:solidFill>
              </a:rPr>
              <a:t>O Mundo do Trabalho e a </a:t>
            </a:r>
            <a:r>
              <a:rPr lang="pt-BR" b="1" i="1">
                <a:solidFill>
                  <a:srgbClr val="FFFFFF"/>
                </a:solidFill>
              </a:rPr>
              <a:t>Rerum Novarum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C5DAB1-EDD3-7A63-0111-7C851133D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446" y="848422"/>
            <a:ext cx="6350304" cy="4861808"/>
          </a:xfrm>
        </p:spPr>
        <p:txBody>
          <a:bodyPr anchor="t">
            <a:normAutofit/>
          </a:bodyPr>
          <a:lstStyle/>
          <a:p>
            <a:r>
              <a:rPr lang="pt-BR" sz="4400" b="1" dirty="0"/>
              <a:t>Fraternidade Santa Dulce dos Pobres</a:t>
            </a:r>
          </a:p>
          <a:p>
            <a:r>
              <a:rPr lang="pt-BR" sz="4400" dirty="0"/>
              <a:t>Formação Fraterna </a:t>
            </a:r>
          </a:p>
          <a:p>
            <a:r>
              <a:rPr lang="pt-BR" sz="4400" dirty="0"/>
              <a:t>Doutrina Social da Igreja </a:t>
            </a:r>
          </a:p>
          <a:p>
            <a:r>
              <a:rPr lang="pt-BR" sz="4400" dirty="0"/>
              <a:t>Justiça • Dignidade • Solidariedade</a:t>
            </a:r>
          </a:p>
          <a:p>
            <a:endParaRPr lang="pt-BR" sz="44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9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2984B6-5377-C43B-8E88-535CD5DF7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rgbClr val="FFFFFF"/>
                </a:solidFill>
              </a:rPr>
              <a:t>OBJETIVO DA FORMAÇÃO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6ECB43-3F71-61D7-7A43-2FC4B166B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pt-BR" b="1" dirty="0"/>
              <a:t>🎯 Objetivos</a:t>
            </a:r>
          </a:p>
          <a:p>
            <a:r>
              <a:rPr lang="pt-BR" dirty="0"/>
              <a:t>Conhecer o contexto da </a:t>
            </a:r>
            <a:r>
              <a:rPr lang="pt-BR" i="1" dirty="0"/>
              <a:t>Rerum Novarum</a:t>
            </a:r>
            <a:r>
              <a:rPr lang="pt-BR" dirty="0"/>
              <a:t> </a:t>
            </a:r>
          </a:p>
          <a:p>
            <a:r>
              <a:rPr lang="pt-BR" dirty="0"/>
              <a:t>Refletir sobre capitalismo e socialismo </a:t>
            </a:r>
          </a:p>
          <a:p>
            <a:r>
              <a:rPr lang="pt-BR" dirty="0"/>
              <a:t>Compreender a proposta social da Igreja </a:t>
            </a:r>
          </a:p>
          <a:p>
            <a:r>
              <a:rPr lang="pt-BR" dirty="0"/>
              <a:t>Relacionar a encíclica com o carisma da Fraternidade</a:t>
            </a:r>
          </a:p>
          <a:p>
            <a:endParaRPr lang="pt-BR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53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628BCA-38AF-EB9F-6E34-8A53128AF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rgbClr val="FFFFFF"/>
                </a:solidFill>
              </a:rPr>
              <a:t>O CONTEXTO HISTÓRICO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90F2A1-2B3A-813C-3FEE-5B6972E82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pt-BR" b="1" dirty="0"/>
              <a:t>🌍 Final do século XIX</a:t>
            </a:r>
          </a:p>
          <a:p>
            <a:r>
              <a:rPr lang="pt-BR" b="1" dirty="0"/>
              <a:t>Revolução Industrial</a:t>
            </a:r>
          </a:p>
          <a:p>
            <a:r>
              <a:rPr lang="pt-BR" dirty="0"/>
              <a:t>Crescimento das fábricas </a:t>
            </a:r>
          </a:p>
          <a:p>
            <a:r>
              <a:rPr lang="pt-BR" dirty="0"/>
              <a:t>Urbanização acelerada </a:t>
            </a:r>
          </a:p>
          <a:p>
            <a:r>
              <a:rPr lang="pt-BR" dirty="0"/>
              <a:t>Exploração operária </a:t>
            </a:r>
          </a:p>
          <a:p>
            <a:r>
              <a:rPr lang="pt-BR" dirty="0"/>
              <a:t>Desigualdade social</a:t>
            </a:r>
          </a:p>
          <a:p>
            <a:endParaRPr lang="pt-BR" dirty="0"/>
          </a:p>
          <a:p>
            <a:r>
              <a:rPr lang="pt-BR" dirty="0"/>
              <a:t>👉 </a:t>
            </a:r>
            <a:r>
              <a:rPr lang="pt-BR" b="1" dirty="0"/>
              <a:t>Surge a “Questão Social”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5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6D0D12-80D6-93DB-4227-A0D2BBB3C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b="1">
                <a:highlight>
                  <a:srgbClr val="FFFFFF"/>
                </a:highlight>
                <a:ea typeface="+mj-lt"/>
                <a:cs typeface="+mj-lt"/>
              </a:rPr>
              <a:t>SOBRE A CRISE SOCIAL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8C9157-D4C2-1E37-B6F2-8B9411F61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pt-BR" dirty="0"/>
          </a:p>
          <a:p>
            <a:r>
              <a:rPr lang="pt-BR">
                <a:ea typeface="+mn-lt"/>
                <a:cs typeface="+mn-lt"/>
              </a:rPr>
              <a:t>“A sede de inovações, que há muito tempo se apoderou das sociedades e as tem numa agitação febril...”</a:t>
            </a:r>
            <a:endParaRPr lang="pt-BR"/>
          </a:p>
          <a:p>
            <a:r>
              <a:rPr lang="pt-BR">
                <a:ea typeface="+mn-lt"/>
                <a:cs typeface="+mn-lt"/>
              </a:rPr>
              <a:t>👉 Mostra:</a:t>
            </a:r>
            <a:endParaRPr lang="pt-BR"/>
          </a:p>
          <a:p>
            <a:r>
              <a:rPr lang="pt-BR">
                <a:ea typeface="+mn-lt"/>
                <a:cs typeface="+mn-lt"/>
              </a:rPr>
              <a:t>instabilidade social </a:t>
            </a:r>
            <a:endParaRPr lang="pt-BR"/>
          </a:p>
          <a:p>
            <a:r>
              <a:rPr lang="pt-BR">
                <a:ea typeface="+mn-lt"/>
                <a:cs typeface="+mn-lt"/>
              </a:rPr>
              <a:t>mudanças rápidas da modernidade</a:t>
            </a:r>
            <a:endParaRPr lang="pt-BR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364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D993D6-FB7C-4BEF-0F54-22D98B5A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b="1">
                <a:highlight>
                  <a:srgbClr val="FFFFFF"/>
                </a:highlight>
                <a:ea typeface="+mj-lt"/>
                <a:cs typeface="+mj-lt"/>
              </a:rPr>
              <a:t>SOBRE O CONFLITO ENTRE RICOS E POBRES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23C34C-0A69-3144-32A8-AA263EE3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pt-BR" dirty="0"/>
          </a:p>
          <a:p>
            <a:r>
              <a:rPr lang="pt-BR">
                <a:ea typeface="+mn-lt"/>
                <a:cs typeface="+mn-lt"/>
              </a:rPr>
              <a:t>“A influência da riqueza nas mãos dum pequeno número ao lado da indigência da multidão...”</a:t>
            </a:r>
            <a:endParaRPr lang="pt-BR"/>
          </a:p>
          <a:p>
            <a:r>
              <a:rPr lang="pt-BR">
                <a:ea typeface="+mn-lt"/>
                <a:cs typeface="+mn-lt"/>
              </a:rPr>
              <a:t>👉 Descreve:</a:t>
            </a:r>
            <a:endParaRPr lang="pt-BR"/>
          </a:p>
          <a:p>
            <a:r>
              <a:rPr lang="pt-BR">
                <a:ea typeface="+mn-lt"/>
                <a:cs typeface="+mn-lt"/>
              </a:rPr>
              <a:t>concentração de riqueza </a:t>
            </a:r>
            <a:endParaRPr lang="pt-BR"/>
          </a:p>
          <a:p>
            <a:r>
              <a:rPr lang="pt-BR">
                <a:ea typeface="+mn-lt"/>
                <a:cs typeface="+mn-lt"/>
              </a:rPr>
              <a:t>aumento da pobreza</a:t>
            </a:r>
            <a:endParaRPr lang="pt-BR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290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97CA50-5876-81F0-A4A3-6A11FBF3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b="1">
                <a:highlight>
                  <a:srgbClr val="FFFFFF"/>
                </a:highlight>
                <a:ea typeface="+mj-lt"/>
                <a:cs typeface="+mj-lt"/>
              </a:rPr>
              <a:t>CARTA ENCÍCLICA «RERUM NOVARUM»</a:t>
            </a:r>
            <a:endParaRPr lang="pt-BR" b="1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69FEC9-C160-D3D3-64F8-C7B7E09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t-BR" b="1">
                <a:ea typeface="+mn-lt"/>
                <a:cs typeface="+mn-lt"/>
              </a:rPr>
              <a:t>“Um pequeno número de ricos impunha um jugo quase servil à multidão dos trabalhadores.”</a:t>
            </a:r>
            <a:endParaRPr lang="pt-BR" b="1"/>
          </a:p>
          <a:p>
            <a:r>
              <a:rPr lang="pt-BR">
                <a:ea typeface="+mn-lt"/>
                <a:cs typeface="+mn-lt"/>
              </a:rPr>
              <a:t>Essa talvez seja a frase que melhor resume:</a:t>
            </a:r>
            <a:endParaRPr lang="pt-BR"/>
          </a:p>
          <a:p>
            <a:r>
              <a:rPr lang="pt-BR">
                <a:ea typeface="+mn-lt"/>
                <a:cs typeface="+mn-lt"/>
              </a:rPr>
              <a:t>o capitalismo selvagem, </a:t>
            </a:r>
            <a:endParaRPr lang="pt-BR"/>
          </a:p>
          <a:p>
            <a:r>
              <a:rPr lang="pt-BR">
                <a:ea typeface="+mn-lt"/>
                <a:cs typeface="+mn-lt"/>
              </a:rPr>
              <a:t>a exploração operária, </a:t>
            </a:r>
            <a:endParaRPr lang="pt-BR"/>
          </a:p>
          <a:p>
            <a:r>
              <a:rPr lang="pt-BR">
                <a:ea typeface="+mn-lt"/>
                <a:cs typeface="+mn-lt"/>
              </a:rPr>
              <a:t>e o nascimento da questão social.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35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C2D2BF-D920-E734-7E38-78DBA5A1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pt-BR" sz="3700" b="1">
                <a:solidFill>
                  <a:srgbClr val="FFFFFF"/>
                </a:solidFill>
              </a:rPr>
              <a:t>A SITUAÇÃO DOS TRABALHADORES</a:t>
            </a:r>
            <a:endParaRPr lang="pt-BR" sz="370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DABC78-5E40-1B1A-854D-942817FA6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pt-BR" b="1" dirty="0"/>
              <a:t>👷 O trabalhador em 1891</a:t>
            </a:r>
          </a:p>
          <a:p>
            <a:r>
              <a:rPr lang="pt-BR" dirty="0"/>
              <a:t>Jornadas de 12 a 16 horas </a:t>
            </a:r>
          </a:p>
          <a:p>
            <a:r>
              <a:rPr lang="pt-BR" dirty="0"/>
              <a:t>Salários baixos </a:t>
            </a:r>
          </a:p>
          <a:p>
            <a:r>
              <a:rPr lang="pt-BR" dirty="0"/>
              <a:t>Trabalho infantil </a:t>
            </a:r>
          </a:p>
          <a:p>
            <a:r>
              <a:rPr lang="pt-BR" dirty="0"/>
              <a:t>Exploração feminina </a:t>
            </a:r>
          </a:p>
          <a:p>
            <a:r>
              <a:rPr lang="pt-BR" dirty="0"/>
              <a:t>Ausência de direitos </a:t>
            </a:r>
          </a:p>
          <a:p>
            <a:r>
              <a:rPr lang="pt-BR" dirty="0"/>
              <a:t>Moradias precárias </a:t>
            </a:r>
          </a:p>
          <a:p>
            <a:r>
              <a:rPr lang="pt-BR" dirty="0"/>
              <a:t>“O trabalhador era tratado como instrumento de produção.”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99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465</Words>
  <Application>Microsoft Office PowerPoint</Application>
  <PresentationFormat>Ecrã Panorâmico</PresentationFormat>
  <Paragraphs>123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29" baseType="lpstr">
      <vt:lpstr>Tema do Office</vt:lpstr>
      <vt:lpstr>FORMAÇÃO DA FRATERNIDADE SANTA DULCE DOS POBRES</vt:lpstr>
      <vt:lpstr>15 de maio de 1891!!  135 Anos!!!</vt:lpstr>
      <vt:lpstr>O Mundo do Trabalho e a Rerum Novarum</vt:lpstr>
      <vt:lpstr>OBJETIVO DA FORMAÇÃO</vt:lpstr>
      <vt:lpstr>O CONTEXTO HISTÓRICO</vt:lpstr>
      <vt:lpstr>SOBRE A CRISE SOCIAL</vt:lpstr>
      <vt:lpstr>SOBRE O CONFLITO ENTRE RICOS E POBRES</vt:lpstr>
      <vt:lpstr>CARTA ENCÍCLICA «RERUM NOVARUM»</vt:lpstr>
      <vt:lpstr>A SITUAÇÃO DOS TRABALHADORES</vt:lpstr>
      <vt:lpstr>AUTORES QUE DENUNCIARAM A CRISE</vt:lpstr>
      <vt:lpstr>O CAPITALISMO SELVAGEM</vt:lpstr>
      <vt:lpstr>A PROPOSTA SOCIALISTA</vt:lpstr>
      <vt:lpstr>SOBRE A PROPOSTA SOCIALISTA</vt:lpstr>
      <vt:lpstr>SOBRE O CONTROLE ESTATAL</vt:lpstr>
      <vt:lpstr>SOBRE O PREJUÍZO AO TRABALHADOR</vt:lpstr>
      <vt:lpstr>A “TERCEIRA VIA” DA RERUM NOVARUM</vt:lpstr>
      <vt:lpstr>SOBRE EQUILÍBRIO SOCIAL</vt:lpstr>
      <vt:lpstr>SOBRE A DIGNIDADE DO TRABALHADOR</vt:lpstr>
      <vt:lpstr>SOBRE O DESTINO DOS BENS</vt:lpstr>
      <vt:lpstr>A DIGNIDADE DO TRABALHO</vt:lpstr>
      <vt:lpstr>FAMÍLIA E PROPRIEDADE</vt:lpstr>
      <vt:lpstr>O PAPEL DO ESTADO</vt:lpstr>
      <vt:lpstr>A SOLUÇÃO DEFINITIVA: A CARIDADE</vt:lpstr>
      <vt:lpstr>A FRATERNIDADE SANTA DULCE</vt:lpstr>
      <vt:lpstr>O MUNDO DO TRABALHO HOJE</vt:lpstr>
      <vt:lpstr>📊 Linha histórica </vt:lpstr>
      <vt:lpstr>CONCLUSÃO</vt:lpstr>
      <vt:lpstr>Conteúdos para Fortalecer sua Fé, Missão e Vocação Pastoral Um espaço de formação contínua e apoio prático para agentes, lideranças e comunidades. Encontre aqui subsídios que unem espiritualidade e serviço.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Francinalda Machado Stascxak</dc:creator>
  <cp:lastModifiedBy>Francinalda Machado Stascxak</cp:lastModifiedBy>
  <cp:revision>155</cp:revision>
  <dcterms:created xsi:type="dcterms:W3CDTF">2026-05-08T00:33:14Z</dcterms:created>
  <dcterms:modified xsi:type="dcterms:W3CDTF">2026-05-15T19:41:18Z</dcterms:modified>
</cp:coreProperties>
</file>