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70" r:id="rId10"/>
    <p:sldId id="264" r:id="rId11"/>
    <p:sldId id="265" r:id="rId12"/>
    <p:sldId id="266" r:id="rId13"/>
    <p:sldId id="267" r:id="rId14"/>
    <p:sldId id="268" r:id="rId15"/>
    <p:sldId id="269" r:id="rId1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96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F1B59D-593C-4F99-BE79-1A09859F3A4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pt-BR"/>
        </a:p>
      </dgm:t>
    </dgm:pt>
    <dgm:pt modelId="{46D3E2FB-7AAD-4E39-9CE7-7F5ED3DEB442}">
      <dgm:prSet/>
      <dgm:spPr/>
      <dgm:t>
        <a:bodyPr/>
        <a:lstStyle/>
        <a:p>
          <a:r>
            <a:rPr lang="pt-BR" b="1"/>
            <a:t>Sustentabilidade Financeira da Paróquia</a:t>
          </a:r>
          <a:endParaRPr lang="pt-BR"/>
        </a:p>
      </dgm:t>
    </dgm:pt>
    <dgm:pt modelId="{C442CD18-98D2-41B2-A196-656EC1284183}" type="parTrans" cxnId="{320B3D61-CB61-40B3-9D16-B79B6CD58CAE}">
      <dgm:prSet/>
      <dgm:spPr/>
      <dgm:t>
        <a:bodyPr/>
        <a:lstStyle/>
        <a:p>
          <a:endParaRPr lang="pt-BR"/>
        </a:p>
      </dgm:t>
    </dgm:pt>
    <dgm:pt modelId="{0CC2DD6B-4D0B-44B1-A4F2-EE429E1B9EFB}" type="sibTrans" cxnId="{320B3D61-CB61-40B3-9D16-B79B6CD58CAE}">
      <dgm:prSet/>
      <dgm:spPr/>
      <dgm:t>
        <a:bodyPr/>
        <a:lstStyle/>
        <a:p>
          <a:endParaRPr lang="pt-BR"/>
        </a:p>
      </dgm:t>
    </dgm:pt>
    <dgm:pt modelId="{D22FB3CB-97A1-45FA-958F-68DB4A0C6F7A}" type="pres">
      <dgm:prSet presAssocID="{2CF1B59D-593C-4F99-BE79-1A09859F3A49}" presName="linear" presStyleCnt="0">
        <dgm:presLayoutVars>
          <dgm:animLvl val="lvl"/>
          <dgm:resizeHandles val="exact"/>
        </dgm:presLayoutVars>
      </dgm:prSet>
      <dgm:spPr/>
    </dgm:pt>
    <dgm:pt modelId="{370BFA54-ED03-49CE-A1D1-8BC96993C00D}" type="pres">
      <dgm:prSet presAssocID="{46D3E2FB-7AAD-4E39-9CE7-7F5ED3DEB442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320B3D61-CB61-40B3-9D16-B79B6CD58CAE}" srcId="{2CF1B59D-593C-4F99-BE79-1A09859F3A49}" destId="{46D3E2FB-7AAD-4E39-9CE7-7F5ED3DEB442}" srcOrd="0" destOrd="0" parTransId="{C442CD18-98D2-41B2-A196-656EC1284183}" sibTransId="{0CC2DD6B-4D0B-44B1-A4F2-EE429E1B9EFB}"/>
    <dgm:cxn modelId="{94F4CA44-3FC8-4B36-A984-842524A880DD}" type="presOf" srcId="{46D3E2FB-7AAD-4E39-9CE7-7F5ED3DEB442}" destId="{370BFA54-ED03-49CE-A1D1-8BC96993C00D}" srcOrd="0" destOrd="0" presId="urn:microsoft.com/office/officeart/2005/8/layout/vList2"/>
    <dgm:cxn modelId="{2F6D89B4-9408-44E3-9331-EAEC757791BE}" type="presOf" srcId="{2CF1B59D-593C-4F99-BE79-1A09859F3A49}" destId="{D22FB3CB-97A1-45FA-958F-68DB4A0C6F7A}" srcOrd="0" destOrd="0" presId="urn:microsoft.com/office/officeart/2005/8/layout/vList2"/>
    <dgm:cxn modelId="{B3AE50A3-C7D2-462E-9A85-07D840922C6E}" type="presParOf" srcId="{D22FB3CB-97A1-45FA-958F-68DB4A0C6F7A}" destId="{370BFA54-ED03-49CE-A1D1-8BC96993C00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166F2E1-43D4-46A5-B22A-C549CEF44542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21DD103-E12C-4D8F-A674-A144184E0EC4}">
      <dgm:prSet/>
      <dgm:spPr/>
      <dgm:t>
        <a:bodyPr/>
        <a:lstStyle/>
        <a:p>
          <a:r>
            <a:rPr lang="pt-BR" b="1"/>
            <a:t>Dízimo: expressão de amor em uma partilha generosa</a:t>
          </a:r>
          <a:endParaRPr lang="en-US"/>
        </a:p>
      </dgm:t>
    </dgm:pt>
    <dgm:pt modelId="{24A4E992-029A-4250-8EC2-DABE8AA2DBE0}" type="parTrans" cxnId="{FED15FD6-7D38-4FB3-BAB0-EAE204422DC0}">
      <dgm:prSet/>
      <dgm:spPr/>
      <dgm:t>
        <a:bodyPr/>
        <a:lstStyle/>
        <a:p>
          <a:endParaRPr lang="en-US"/>
        </a:p>
      </dgm:t>
    </dgm:pt>
    <dgm:pt modelId="{2EF7A8DD-8E07-4676-BBFC-2025AC257A6E}" type="sibTrans" cxnId="{FED15FD6-7D38-4FB3-BAB0-EAE204422DC0}">
      <dgm:prSet/>
      <dgm:spPr/>
      <dgm:t>
        <a:bodyPr/>
        <a:lstStyle/>
        <a:p>
          <a:endParaRPr lang="en-US"/>
        </a:p>
      </dgm:t>
    </dgm:pt>
    <dgm:pt modelId="{FFEBAD69-BA6F-4B11-864D-2D6A802FAB44}">
      <dgm:prSet/>
      <dgm:spPr/>
      <dgm:t>
        <a:bodyPr/>
        <a:lstStyle/>
        <a:p>
          <a:r>
            <a:rPr lang="pt-BR"/>
            <a:t>Paróquia Nossa Senhora da Conceição </a:t>
          </a:r>
          <a:endParaRPr lang="en-US"/>
        </a:p>
      </dgm:t>
    </dgm:pt>
    <dgm:pt modelId="{7B2065A7-4500-4CEA-87A7-CAB9D4A1426A}" type="parTrans" cxnId="{6953A3C5-A715-43D6-AB45-30C474727751}">
      <dgm:prSet/>
      <dgm:spPr/>
      <dgm:t>
        <a:bodyPr/>
        <a:lstStyle/>
        <a:p>
          <a:endParaRPr lang="en-US"/>
        </a:p>
      </dgm:t>
    </dgm:pt>
    <dgm:pt modelId="{A67B4137-B82C-40F1-A39B-E0DF2DE1222F}" type="sibTrans" cxnId="{6953A3C5-A715-43D6-AB45-30C474727751}">
      <dgm:prSet/>
      <dgm:spPr/>
      <dgm:t>
        <a:bodyPr/>
        <a:lstStyle/>
        <a:p>
          <a:endParaRPr lang="en-US"/>
        </a:p>
      </dgm:t>
    </dgm:pt>
    <dgm:pt modelId="{42201E5F-0244-43BD-9E1A-94F105AE04B1}">
      <dgm:prSet/>
      <dgm:spPr/>
      <dgm:t>
        <a:bodyPr/>
        <a:lstStyle/>
        <a:p>
          <a:r>
            <a:rPr lang="pt-BR"/>
            <a:t>Pacajus – CE </a:t>
          </a:r>
          <a:endParaRPr lang="en-US"/>
        </a:p>
      </dgm:t>
    </dgm:pt>
    <dgm:pt modelId="{CD53C0D1-6121-4196-92CB-17E41C487ED4}" type="parTrans" cxnId="{5C2E66EC-B655-464A-8175-40F8516BC148}">
      <dgm:prSet/>
      <dgm:spPr/>
      <dgm:t>
        <a:bodyPr/>
        <a:lstStyle/>
        <a:p>
          <a:endParaRPr lang="en-US"/>
        </a:p>
      </dgm:t>
    </dgm:pt>
    <dgm:pt modelId="{B29FC8C2-4BA6-4AA9-9251-9D467078FE1B}" type="sibTrans" cxnId="{5C2E66EC-B655-464A-8175-40F8516BC148}">
      <dgm:prSet/>
      <dgm:spPr/>
      <dgm:t>
        <a:bodyPr/>
        <a:lstStyle/>
        <a:p>
          <a:endParaRPr lang="en-US"/>
        </a:p>
      </dgm:t>
    </dgm:pt>
    <dgm:pt modelId="{A9FB424E-ACE4-4C59-9E79-C7DF59C3353D}" type="pres">
      <dgm:prSet presAssocID="{1166F2E1-43D4-46A5-B22A-C549CEF4454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DBC2070-8FCF-4E57-B8E7-CF96B858BAC8}" type="pres">
      <dgm:prSet presAssocID="{A21DD103-E12C-4D8F-A674-A144184E0EC4}" presName="hierRoot1" presStyleCnt="0"/>
      <dgm:spPr/>
    </dgm:pt>
    <dgm:pt modelId="{BA96F275-4B9D-44FF-9D72-AD8BC4F2F646}" type="pres">
      <dgm:prSet presAssocID="{A21DD103-E12C-4D8F-A674-A144184E0EC4}" presName="composite" presStyleCnt="0"/>
      <dgm:spPr/>
    </dgm:pt>
    <dgm:pt modelId="{4E4A99E3-FA50-4E9C-A857-CF222E033660}" type="pres">
      <dgm:prSet presAssocID="{A21DD103-E12C-4D8F-A674-A144184E0EC4}" presName="background" presStyleLbl="node0" presStyleIdx="0" presStyleCnt="3"/>
      <dgm:spPr/>
    </dgm:pt>
    <dgm:pt modelId="{FC4ADBA1-C48B-4B0C-8799-2E32BAFF55B3}" type="pres">
      <dgm:prSet presAssocID="{A21DD103-E12C-4D8F-A674-A144184E0EC4}" presName="text" presStyleLbl="fgAcc0" presStyleIdx="0" presStyleCnt="3">
        <dgm:presLayoutVars>
          <dgm:chPref val="3"/>
        </dgm:presLayoutVars>
      </dgm:prSet>
      <dgm:spPr/>
    </dgm:pt>
    <dgm:pt modelId="{2C16CBE5-114E-4D92-AE19-D893BE0E8A22}" type="pres">
      <dgm:prSet presAssocID="{A21DD103-E12C-4D8F-A674-A144184E0EC4}" presName="hierChild2" presStyleCnt="0"/>
      <dgm:spPr/>
    </dgm:pt>
    <dgm:pt modelId="{9040DD79-AB81-49EC-BF68-D546270D26B2}" type="pres">
      <dgm:prSet presAssocID="{FFEBAD69-BA6F-4B11-864D-2D6A802FAB44}" presName="hierRoot1" presStyleCnt="0"/>
      <dgm:spPr/>
    </dgm:pt>
    <dgm:pt modelId="{19C63398-BA5F-4CE7-8E05-0A15C0D730AE}" type="pres">
      <dgm:prSet presAssocID="{FFEBAD69-BA6F-4B11-864D-2D6A802FAB44}" presName="composite" presStyleCnt="0"/>
      <dgm:spPr/>
    </dgm:pt>
    <dgm:pt modelId="{CB94EE80-534B-4802-A06F-3F33F825C031}" type="pres">
      <dgm:prSet presAssocID="{FFEBAD69-BA6F-4B11-864D-2D6A802FAB44}" presName="background" presStyleLbl="node0" presStyleIdx="1" presStyleCnt="3"/>
      <dgm:spPr/>
    </dgm:pt>
    <dgm:pt modelId="{E9CDDFD0-DF04-4BDE-A3EF-1DC9BC666E3F}" type="pres">
      <dgm:prSet presAssocID="{FFEBAD69-BA6F-4B11-864D-2D6A802FAB44}" presName="text" presStyleLbl="fgAcc0" presStyleIdx="1" presStyleCnt="3">
        <dgm:presLayoutVars>
          <dgm:chPref val="3"/>
        </dgm:presLayoutVars>
      </dgm:prSet>
      <dgm:spPr/>
    </dgm:pt>
    <dgm:pt modelId="{1802099F-67E1-430E-AE43-38F76378FFAF}" type="pres">
      <dgm:prSet presAssocID="{FFEBAD69-BA6F-4B11-864D-2D6A802FAB44}" presName="hierChild2" presStyleCnt="0"/>
      <dgm:spPr/>
    </dgm:pt>
    <dgm:pt modelId="{CE6E3C4B-D7CF-413E-BCDC-B5265FA82CB7}" type="pres">
      <dgm:prSet presAssocID="{42201E5F-0244-43BD-9E1A-94F105AE04B1}" presName="hierRoot1" presStyleCnt="0"/>
      <dgm:spPr/>
    </dgm:pt>
    <dgm:pt modelId="{FAF2342E-B226-41CE-8D12-2495953B6553}" type="pres">
      <dgm:prSet presAssocID="{42201E5F-0244-43BD-9E1A-94F105AE04B1}" presName="composite" presStyleCnt="0"/>
      <dgm:spPr/>
    </dgm:pt>
    <dgm:pt modelId="{89462336-50EA-4DE3-8E47-32FC00512611}" type="pres">
      <dgm:prSet presAssocID="{42201E5F-0244-43BD-9E1A-94F105AE04B1}" presName="background" presStyleLbl="node0" presStyleIdx="2" presStyleCnt="3"/>
      <dgm:spPr/>
    </dgm:pt>
    <dgm:pt modelId="{862C54E5-AB12-4CD7-B291-5AD446AB78D1}" type="pres">
      <dgm:prSet presAssocID="{42201E5F-0244-43BD-9E1A-94F105AE04B1}" presName="text" presStyleLbl="fgAcc0" presStyleIdx="2" presStyleCnt="3">
        <dgm:presLayoutVars>
          <dgm:chPref val="3"/>
        </dgm:presLayoutVars>
      </dgm:prSet>
      <dgm:spPr/>
    </dgm:pt>
    <dgm:pt modelId="{DBC075C7-9764-4E11-BC15-7AC9B9C6B9B7}" type="pres">
      <dgm:prSet presAssocID="{42201E5F-0244-43BD-9E1A-94F105AE04B1}" presName="hierChild2" presStyleCnt="0"/>
      <dgm:spPr/>
    </dgm:pt>
  </dgm:ptLst>
  <dgm:cxnLst>
    <dgm:cxn modelId="{3C01D52B-A61A-4FC2-9E2B-201C1B656B89}" type="presOf" srcId="{1166F2E1-43D4-46A5-B22A-C549CEF44542}" destId="{A9FB424E-ACE4-4C59-9E79-C7DF59C3353D}" srcOrd="0" destOrd="0" presId="urn:microsoft.com/office/officeart/2005/8/layout/hierarchy1"/>
    <dgm:cxn modelId="{A4625C4B-3628-406C-8EA4-886323D39583}" type="presOf" srcId="{FFEBAD69-BA6F-4B11-864D-2D6A802FAB44}" destId="{E9CDDFD0-DF04-4BDE-A3EF-1DC9BC666E3F}" srcOrd="0" destOrd="0" presId="urn:microsoft.com/office/officeart/2005/8/layout/hierarchy1"/>
    <dgm:cxn modelId="{87952577-4DB5-4EDB-9CA6-8E66EED68D13}" type="presOf" srcId="{A21DD103-E12C-4D8F-A674-A144184E0EC4}" destId="{FC4ADBA1-C48B-4B0C-8799-2E32BAFF55B3}" srcOrd="0" destOrd="0" presId="urn:microsoft.com/office/officeart/2005/8/layout/hierarchy1"/>
    <dgm:cxn modelId="{6953A3C5-A715-43D6-AB45-30C474727751}" srcId="{1166F2E1-43D4-46A5-B22A-C549CEF44542}" destId="{FFEBAD69-BA6F-4B11-864D-2D6A802FAB44}" srcOrd="1" destOrd="0" parTransId="{7B2065A7-4500-4CEA-87A7-CAB9D4A1426A}" sibTransId="{A67B4137-B82C-40F1-A39B-E0DF2DE1222F}"/>
    <dgm:cxn modelId="{FED15FD6-7D38-4FB3-BAB0-EAE204422DC0}" srcId="{1166F2E1-43D4-46A5-B22A-C549CEF44542}" destId="{A21DD103-E12C-4D8F-A674-A144184E0EC4}" srcOrd="0" destOrd="0" parTransId="{24A4E992-029A-4250-8EC2-DABE8AA2DBE0}" sibTransId="{2EF7A8DD-8E07-4676-BBFC-2025AC257A6E}"/>
    <dgm:cxn modelId="{4BD114E0-FE4C-499B-AD0B-0E7EBFB38D40}" type="presOf" srcId="{42201E5F-0244-43BD-9E1A-94F105AE04B1}" destId="{862C54E5-AB12-4CD7-B291-5AD446AB78D1}" srcOrd="0" destOrd="0" presId="urn:microsoft.com/office/officeart/2005/8/layout/hierarchy1"/>
    <dgm:cxn modelId="{5C2E66EC-B655-464A-8175-40F8516BC148}" srcId="{1166F2E1-43D4-46A5-B22A-C549CEF44542}" destId="{42201E5F-0244-43BD-9E1A-94F105AE04B1}" srcOrd="2" destOrd="0" parTransId="{CD53C0D1-6121-4196-92CB-17E41C487ED4}" sibTransId="{B29FC8C2-4BA6-4AA9-9251-9D467078FE1B}"/>
    <dgm:cxn modelId="{61EF9EF7-A066-415C-8890-3D4965C22C95}" type="presParOf" srcId="{A9FB424E-ACE4-4C59-9E79-C7DF59C3353D}" destId="{EDBC2070-8FCF-4E57-B8E7-CF96B858BAC8}" srcOrd="0" destOrd="0" presId="urn:microsoft.com/office/officeart/2005/8/layout/hierarchy1"/>
    <dgm:cxn modelId="{45ECD946-4D2C-4DDC-89A8-C3801F9BF418}" type="presParOf" srcId="{EDBC2070-8FCF-4E57-B8E7-CF96B858BAC8}" destId="{BA96F275-4B9D-44FF-9D72-AD8BC4F2F646}" srcOrd="0" destOrd="0" presId="urn:microsoft.com/office/officeart/2005/8/layout/hierarchy1"/>
    <dgm:cxn modelId="{4F6758C7-C3EA-4B78-BD98-D92F3246AEF2}" type="presParOf" srcId="{BA96F275-4B9D-44FF-9D72-AD8BC4F2F646}" destId="{4E4A99E3-FA50-4E9C-A857-CF222E033660}" srcOrd="0" destOrd="0" presId="urn:microsoft.com/office/officeart/2005/8/layout/hierarchy1"/>
    <dgm:cxn modelId="{E58E08C7-E9B0-4D4D-8948-101A4CFB543B}" type="presParOf" srcId="{BA96F275-4B9D-44FF-9D72-AD8BC4F2F646}" destId="{FC4ADBA1-C48B-4B0C-8799-2E32BAFF55B3}" srcOrd="1" destOrd="0" presId="urn:microsoft.com/office/officeart/2005/8/layout/hierarchy1"/>
    <dgm:cxn modelId="{3A92F805-3885-46AD-9FEA-39520EA4C997}" type="presParOf" srcId="{EDBC2070-8FCF-4E57-B8E7-CF96B858BAC8}" destId="{2C16CBE5-114E-4D92-AE19-D893BE0E8A22}" srcOrd="1" destOrd="0" presId="urn:microsoft.com/office/officeart/2005/8/layout/hierarchy1"/>
    <dgm:cxn modelId="{71E12397-752C-4CE9-9428-4CE39E0E2490}" type="presParOf" srcId="{A9FB424E-ACE4-4C59-9E79-C7DF59C3353D}" destId="{9040DD79-AB81-49EC-BF68-D546270D26B2}" srcOrd="1" destOrd="0" presId="urn:microsoft.com/office/officeart/2005/8/layout/hierarchy1"/>
    <dgm:cxn modelId="{B983F2AA-F9A4-49B4-8E7F-D137D5C26124}" type="presParOf" srcId="{9040DD79-AB81-49EC-BF68-D546270D26B2}" destId="{19C63398-BA5F-4CE7-8E05-0A15C0D730AE}" srcOrd="0" destOrd="0" presId="urn:microsoft.com/office/officeart/2005/8/layout/hierarchy1"/>
    <dgm:cxn modelId="{9F7D2F17-3B09-4625-B0DE-02CB3B99E6EA}" type="presParOf" srcId="{19C63398-BA5F-4CE7-8E05-0A15C0D730AE}" destId="{CB94EE80-534B-4802-A06F-3F33F825C031}" srcOrd="0" destOrd="0" presId="urn:microsoft.com/office/officeart/2005/8/layout/hierarchy1"/>
    <dgm:cxn modelId="{EA9576CD-9802-4BC5-BF20-2ADCB6FD15E2}" type="presParOf" srcId="{19C63398-BA5F-4CE7-8E05-0A15C0D730AE}" destId="{E9CDDFD0-DF04-4BDE-A3EF-1DC9BC666E3F}" srcOrd="1" destOrd="0" presId="urn:microsoft.com/office/officeart/2005/8/layout/hierarchy1"/>
    <dgm:cxn modelId="{BFB24C36-37CD-4ED6-9B4D-789AAFEC2A92}" type="presParOf" srcId="{9040DD79-AB81-49EC-BF68-D546270D26B2}" destId="{1802099F-67E1-430E-AE43-38F76378FFAF}" srcOrd="1" destOrd="0" presId="urn:microsoft.com/office/officeart/2005/8/layout/hierarchy1"/>
    <dgm:cxn modelId="{13583421-5F78-41EF-88F4-98386C6E3470}" type="presParOf" srcId="{A9FB424E-ACE4-4C59-9E79-C7DF59C3353D}" destId="{CE6E3C4B-D7CF-413E-BCDC-B5265FA82CB7}" srcOrd="2" destOrd="0" presId="urn:microsoft.com/office/officeart/2005/8/layout/hierarchy1"/>
    <dgm:cxn modelId="{0087E14E-F432-4502-83A0-876AC1FC1C62}" type="presParOf" srcId="{CE6E3C4B-D7CF-413E-BCDC-B5265FA82CB7}" destId="{FAF2342E-B226-41CE-8D12-2495953B6553}" srcOrd="0" destOrd="0" presId="urn:microsoft.com/office/officeart/2005/8/layout/hierarchy1"/>
    <dgm:cxn modelId="{ABD9EFBA-6EA1-4F42-898F-CD942F409275}" type="presParOf" srcId="{FAF2342E-B226-41CE-8D12-2495953B6553}" destId="{89462336-50EA-4DE3-8E47-32FC00512611}" srcOrd="0" destOrd="0" presId="urn:microsoft.com/office/officeart/2005/8/layout/hierarchy1"/>
    <dgm:cxn modelId="{741FB28D-7418-40A4-9238-DCD2222F36BB}" type="presParOf" srcId="{FAF2342E-B226-41CE-8D12-2495953B6553}" destId="{862C54E5-AB12-4CD7-B291-5AD446AB78D1}" srcOrd="1" destOrd="0" presId="urn:microsoft.com/office/officeart/2005/8/layout/hierarchy1"/>
    <dgm:cxn modelId="{324084AD-756B-43B2-81FA-D991C04DE972}" type="presParOf" srcId="{CE6E3C4B-D7CF-413E-BCDC-B5265FA82CB7}" destId="{DBC075C7-9764-4E11-BC15-7AC9B9C6B9B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335B857-A910-4A15-AF59-6CE05F013F07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pt-BR"/>
        </a:p>
      </dgm:t>
    </dgm:pt>
    <dgm:pt modelId="{703B10CB-0EFD-4FBC-8854-2F99BE7DE32F}">
      <dgm:prSet/>
      <dgm:spPr/>
      <dgm:t>
        <a:bodyPr/>
        <a:lstStyle/>
        <a:p>
          <a:r>
            <a:rPr lang="pt-BR" dirty="0"/>
            <a:t>"Não sustentamos apenas estruturas; sustentamos a evangelização, a caridade e a esperança."</a:t>
          </a:r>
        </a:p>
      </dgm:t>
    </dgm:pt>
    <dgm:pt modelId="{73C036F0-EF99-4122-BB17-4671C327F08C}" type="parTrans" cxnId="{5EB2CB76-EC92-4C74-A065-7D110A473AEB}">
      <dgm:prSet/>
      <dgm:spPr/>
      <dgm:t>
        <a:bodyPr/>
        <a:lstStyle/>
        <a:p>
          <a:endParaRPr lang="pt-BR"/>
        </a:p>
      </dgm:t>
    </dgm:pt>
    <dgm:pt modelId="{26D23F12-DA87-4D16-BAA1-3A8C8AF8A410}" type="sibTrans" cxnId="{5EB2CB76-EC92-4C74-A065-7D110A473AEB}">
      <dgm:prSet/>
      <dgm:spPr/>
      <dgm:t>
        <a:bodyPr/>
        <a:lstStyle/>
        <a:p>
          <a:endParaRPr lang="pt-BR"/>
        </a:p>
      </dgm:t>
    </dgm:pt>
    <dgm:pt modelId="{D9E948C0-62FB-4F2F-BFF7-273A074E7250}" type="pres">
      <dgm:prSet presAssocID="{A335B857-A910-4A15-AF59-6CE05F013F07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C53AD510-826A-475D-90F7-143044D3F1AD}" type="pres">
      <dgm:prSet presAssocID="{703B10CB-0EFD-4FBC-8854-2F99BE7DE32F}" presName="circle1" presStyleLbl="node1" presStyleIdx="0" presStyleCnt="1"/>
      <dgm:spPr/>
    </dgm:pt>
    <dgm:pt modelId="{31DE842E-77FB-4F66-83F5-33FC1BC1B658}" type="pres">
      <dgm:prSet presAssocID="{703B10CB-0EFD-4FBC-8854-2F99BE7DE32F}" presName="space" presStyleCnt="0"/>
      <dgm:spPr/>
    </dgm:pt>
    <dgm:pt modelId="{D9824C56-67AD-4DA6-AA92-D1DDAA6105B4}" type="pres">
      <dgm:prSet presAssocID="{703B10CB-0EFD-4FBC-8854-2F99BE7DE32F}" presName="rect1" presStyleLbl="alignAcc1" presStyleIdx="0" presStyleCnt="1"/>
      <dgm:spPr/>
    </dgm:pt>
    <dgm:pt modelId="{44E20903-7091-4172-8304-DCAA10F175A9}" type="pres">
      <dgm:prSet presAssocID="{703B10CB-0EFD-4FBC-8854-2F99BE7DE32F}" presName="rect1ParTxNoCh" presStyleLbl="alignAcc1" presStyleIdx="0" presStyleCnt="1">
        <dgm:presLayoutVars>
          <dgm:chMax val="1"/>
          <dgm:bulletEnabled val="1"/>
        </dgm:presLayoutVars>
      </dgm:prSet>
      <dgm:spPr/>
    </dgm:pt>
  </dgm:ptLst>
  <dgm:cxnLst>
    <dgm:cxn modelId="{4BBCFB1E-5B18-4A62-9CD9-7F721053EF3C}" type="presOf" srcId="{703B10CB-0EFD-4FBC-8854-2F99BE7DE32F}" destId="{D9824C56-67AD-4DA6-AA92-D1DDAA6105B4}" srcOrd="0" destOrd="0" presId="urn:microsoft.com/office/officeart/2005/8/layout/target3"/>
    <dgm:cxn modelId="{24D0BA74-8DCE-4AA9-9F3B-A1A38B04A11C}" type="presOf" srcId="{A335B857-A910-4A15-AF59-6CE05F013F07}" destId="{D9E948C0-62FB-4F2F-BFF7-273A074E7250}" srcOrd="0" destOrd="0" presId="urn:microsoft.com/office/officeart/2005/8/layout/target3"/>
    <dgm:cxn modelId="{5EB2CB76-EC92-4C74-A065-7D110A473AEB}" srcId="{A335B857-A910-4A15-AF59-6CE05F013F07}" destId="{703B10CB-0EFD-4FBC-8854-2F99BE7DE32F}" srcOrd="0" destOrd="0" parTransId="{73C036F0-EF99-4122-BB17-4671C327F08C}" sibTransId="{26D23F12-DA87-4D16-BAA1-3A8C8AF8A410}"/>
    <dgm:cxn modelId="{7DF92F9F-9047-4CBF-ADA3-844D15FA90EF}" type="presOf" srcId="{703B10CB-0EFD-4FBC-8854-2F99BE7DE32F}" destId="{44E20903-7091-4172-8304-DCAA10F175A9}" srcOrd="1" destOrd="0" presId="urn:microsoft.com/office/officeart/2005/8/layout/target3"/>
    <dgm:cxn modelId="{F168F067-49E3-42C9-BFA6-EA7A73FC1D56}" type="presParOf" srcId="{D9E948C0-62FB-4F2F-BFF7-273A074E7250}" destId="{C53AD510-826A-475D-90F7-143044D3F1AD}" srcOrd="0" destOrd="0" presId="urn:microsoft.com/office/officeart/2005/8/layout/target3"/>
    <dgm:cxn modelId="{DD0C1EB0-0848-47F1-B6E3-70DB3FE116B0}" type="presParOf" srcId="{D9E948C0-62FB-4F2F-BFF7-273A074E7250}" destId="{31DE842E-77FB-4F66-83F5-33FC1BC1B658}" srcOrd="1" destOrd="0" presId="urn:microsoft.com/office/officeart/2005/8/layout/target3"/>
    <dgm:cxn modelId="{F15004B2-37D8-4DEC-9864-DDDE90948D4F}" type="presParOf" srcId="{D9E948C0-62FB-4F2F-BFF7-273A074E7250}" destId="{D9824C56-67AD-4DA6-AA92-D1DDAA6105B4}" srcOrd="2" destOrd="0" presId="urn:microsoft.com/office/officeart/2005/8/layout/target3"/>
    <dgm:cxn modelId="{0242625A-3DF6-4D15-9EA6-89382F77D434}" type="presParOf" srcId="{D9E948C0-62FB-4F2F-BFF7-273A074E7250}" destId="{44E20903-7091-4172-8304-DCAA10F175A9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9A27CDD-8F42-4F31-9221-8E3098F8849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pt-BR"/>
        </a:p>
      </dgm:t>
    </dgm:pt>
    <dgm:pt modelId="{032A716F-67A4-42DE-8847-FF2334539DF2}">
      <dgm:prSet/>
      <dgm:spPr/>
      <dgm:t>
        <a:bodyPr/>
        <a:lstStyle/>
        <a:p>
          <a:r>
            <a: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At 5,1-11: A lição do texto</a:t>
          </a:r>
        </a:p>
      </dgm:t>
    </dgm:pt>
    <dgm:pt modelId="{9127E527-8769-4A23-AB10-2465DD8276C8}" type="parTrans" cxnId="{C972A8D2-8CFD-4FD7-A144-B3772C84A800}">
      <dgm:prSet/>
      <dgm:spPr/>
      <dgm:t>
        <a:bodyPr/>
        <a:lstStyle/>
        <a:p>
          <a:endParaRPr lang="pt-BR"/>
        </a:p>
      </dgm:t>
    </dgm:pt>
    <dgm:pt modelId="{AC3B1014-82BB-4923-9614-877CBFD65D91}" type="sibTrans" cxnId="{C972A8D2-8CFD-4FD7-A144-B3772C84A800}">
      <dgm:prSet/>
      <dgm:spPr/>
      <dgm:t>
        <a:bodyPr/>
        <a:lstStyle/>
        <a:p>
          <a:endParaRPr lang="pt-BR"/>
        </a:p>
      </dgm:t>
    </dgm:pt>
    <dgm:pt modelId="{046A1B2B-21B9-4514-A880-1AA0B54AEF09}" type="pres">
      <dgm:prSet presAssocID="{19A27CDD-8F42-4F31-9221-8E3098F88491}" presName="linear" presStyleCnt="0">
        <dgm:presLayoutVars>
          <dgm:animLvl val="lvl"/>
          <dgm:resizeHandles val="exact"/>
        </dgm:presLayoutVars>
      </dgm:prSet>
      <dgm:spPr/>
    </dgm:pt>
    <dgm:pt modelId="{54EDAA42-7AC2-466B-A518-9EF8620A240E}" type="pres">
      <dgm:prSet presAssocID="{032A716F-67A4-42DE-8847-FF2334539DF2}" presName="parentText" presStyleLbl="node1" presStyleIdx="0" presStyleCnt="1" custLinFactNeighborX="-67998" custLinFactNeighborY="-16143">
        <dgm:presLayoutVars>
          <dgm:chMax val="0"/>
          <dgm:bulletEnabled val="1"/>
        </dgm:presLayoutVars>
      </dgm:prSet>
      <dgm:spPr/>
    </dgm:pt>
  </dgm:ptLst>
  <dgm:cxnLst>
    <dgm:cxn modelId="{03F00250-A53A-4300-BFAD-24316EB3ACB8}" type="presOf" srcId="{032A716F-67A4-42DE-8847-FF2334539DF2}" destId="{54EDAA42-7AC2-466B-A518-9EF8620A240E}" srcOrd="0" destOrd="0" presId="urn:microsoft.com/office/officeart/2005/8/layout/vList2"/>
    <dgm:cxn modelId="{0F212454-B9F3-4A38-9119-9A556C8CD417}" type="presOf" srcId="{19A27CDD-8F42-4F31-9221-8E3098F88491}" destId="{046A1B2B-21B9-4514-A880-1AA0B54AEF09}" srcOrd="0" destOrd="0" presId="urn:microsoft.com/office/officeart/2005/8/layout/vList2"/>
    <dgm:cxn modelId="{C972A8D2-8CFD-4FD7-A144-B3772C84A800}" srcId="{19A27CDD-8F42-4F31-9221-8E3098F88491}" destId="{032A716F-67A4-42DE-8847-FF2334539DF2}" srcOrd="0" destOrd="0" parTransId="{9127E527-8769-4A23-AB10-2465DD8276C8}" sibTransId="{AC3B1014-82BB-4923-9614-877CBFD65D91}"/>
    <dgm:cxn modelId="{ADD4C34B-AF2B-4584-BF32-EEBF9C9DC75A}" type="presParOf" srcId="{046A1B2B-21B9-4514-A880-1AA0B54AEF09}" destId="{54EDAA42-7AC2-466B-A518-9EF8620A240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01B61D2-A5FC-41F1-928A-A4683DF1160E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pt-BR"/>
        </a:p>
      </dgm:t>
    </dgm:pt>
    <dgm:pt modelId="{322F810F-726E-47F1-9E8E-4E247A923088}">
      <dgm:prSet/>
      <dgm:spPr/>
      <dgm:t>
        <a:bodyPr/>
        <a:lstStyle/>
        <a:p>
          <a:r>
            <a:rPr lang="pt-BR"/>
            <a:t>A confiança é patrimônio da comunidade.</a:t>
          </a:r>
        </a:p>
      </dgm:t>
    </dgm:pt>
    <dgm:pt modelId="{7784A554-AEAD-43D0-BCB8-92028D3247B5}" type="parTrans" cxnId="{BD5B16AF-44CD-47F7-8FA5-B8D73D82E0F5}">
      <dgm:prSet/>
      <dgm:spPr/>
      <dgm:t>
        <a:bodyPr/>
        <a:lstStyle/>
        <a:p>
          <a:endParaRPr lang="pt-BR"/>
        </a:p>
      </dgm:t>
    </dgm:pt>
    <dgm:pt modelId="{CF4373F4-B6B3-46DC-A5EB-A9AA75E59ACE}" type="sibTrans" cxnId="{BD5B16AF-44CD-47F7-8FA5-B8D73D82E0F5}">
      <dgm:prSet/>
      <dgm:spPr/>
      <dgm:t>
        <a:bodyPr/>
        <a:lstStyle/>
        <a:p>
          <a:endParaRPr lang="pt-BR"/>
        </a:p>
      </dgm:t>
    </dgm:pt>
    <dgm:pt modelId="{A140EA3E-AE33-469F-8A09-AB1393DAD290}" type="pres">
      <dgm:prSet presAssocID="{101B61D2-A5FC-41F1-928A-A4683DF1160E}" presName="linear" presStyleCnt="0">
        <dgm:presLayoutVars>
          <dgm:dir/>
          <dgm:resizeHandles val="exact"/>
        </dgm:presLayoutVars>
      </dgm:prSet>
      <dgm:spPr/>
    </dgm:pt>
    <dgm:pt modelId="{56A6FEFF-B49F-4B20-AE01-1997B9B5F759}" type="pres">
      <dgm:prSet presAssocID="{322F810F-726E-47F1-9E8E-4E247A923088}" presName="comp" presStyleCnt="0"/>
      <dgm:spPr/>
    </dgm:pt>
    <dgm:pt modelId="{E0803CDB-877A-49CA-B5D3-B3CD3A2791C9}" type="pres">
      <dgm:prSet presAssocID="{322F810F-726E-47F1-9E8E-4E247A923088}" presName="box" presStyleLbl="node1" presStyleIdx="0" presStyleCnt="1"/>
      <dgm:spPr/>
    </dgm:pt>
    <dgm:pt modelId="{974930A2-D874-4A25-B818-0109A234AD8B}" type="pres">
      <dgm:prSet presAssocID="{322F810F-726E-47F1-9E8E-4E247A923088}" presName="img" presStyleLbl="fgImgPlace1" presStyleIdx="0" presStyleCnt="1"/>
      <dgm:spPr/>
    </dgm:pt>
    <dgm:pt modelId="{8CC35AF7-57D1-421E-9ACA-B96F406B1C3A}" type="pres">
      <dgm:prSet presAssocID="{322F810F-726E-47F1-9E8E-4E247A923088}" presName="text" presStyleLbl="node1" presStyleIdx="0" presStyleCnt="1">
        <dgm:presLayoutVars>
          <dgm:bulletEnabled val="1"/>
        </dgm:presLayoutVars>
      </dgm:prSet>
      <dgm:spPr/>
    </dgm:pt>
  </dgm:ptLst>
  <dgm:cxnLst>
    <dgm:cxn modelId="{D170D70D-27FC-41A5-A15A-D8F20649E1F7}" type="presOf" srcId="{322F810F-726E-47F1-9E8E-4E247A923088}" destId="{8CC35AF7-57D1-421E-9ACA-B96F406B1C3A}" srcOrd="1" destOrd="0" presId="urn:microsoft.com/office/officeart/2005/8/layout/vList4"/>
    <dgm:cxn modelId="{95FC6C5E-32A2-4FC1-8A62-92C90B78774B}" type="presOf" srcId="{101B61D2-A5FC-41F1-928A-A4683DF1160E}" destId="{A140EA3E-AE33-469F-8A09-AB1393DAD290}" srcOrd="0" destOrd="0" presId="urn:microsoft.com/office/officeart/2005/8/layout/vList4"/>
    <dgm:cxn modelId="{BD5B16AF-44CD-47F7-8FA5-B8D73D82E0F5}" srcId="{101B61D2-A5FC-41F1-928A-A4683DF1160E}" destId="{322F810F-726E-47F1-9E8E-4E247A923088}" srcOrd="0" destOrd="0" parTransId="{7784A554-AEAD-43D0-BCB8-92028D3247B5}" sibTransId="{CF4373F4-B6B3-46DC-A5EB-A9AA75E59ACE}"/>
    <dgm:cxn modelId="{5B7F47BD-A0C0-4D0F-8F26-F0658E5B2DD9}" type="presOf" srcId="{322F810F-726E-47F1-9E8E-4E247A923088}" destId="{E0803CDB-877A-49CA-B5D3-B3CD3A2791C9}" srcOrd="0" destOrd="0" presId="urn:microsoft.com/office/officeart/2005/8/layout/vList4"/>
    <dgm:cxn modelId="{F895B107-A1AB-4110-A036-D4CE9204CDF6}" type="presParOf" srcId="{A140EA3E-AE33-469F-8A09-AB1393DAD290}" destId="{56A6FEFF-B49F-4B20-AE01-1997B9B5F759}" srcOrd="0" destOrd="0" presId="urn:microsoft.com/office/officeart/2005/8/layout/vList4"/>
    <dgm:cxn modelId="{44FC30F0-FB2A-490A-BCFB-E40BD6ACCFF4}" type="presParOf" srcId="{56A6FEFF-B49F-4B20-AE01-1997B9B5F759}" destId="{E0803CDB-877A-49CA-B5D3-B3CD3A2791C9}" srcOrd="0" destOrd="0" presId="urn:microsoft.com/office/officeart/2005/8/layout/vList4"/>
    <dgm:cxn modelId="{747A497E-AEE7-4A15-92EC-3CB9E60732F5}" type="presParOf" srcId="{56A6FEFF-B49F-4B20-AE01-1997B9B5F759}" destId="{974930A2-D874-4A25-B818-0109A234AD8B}" srcOrd="1" destOrd="0" presId="urn:microsoft.com/office/officeart/2005/8/layout/vList4"/>
    <dgm:cxn modelId="{F6E7DCA2-8C7E-4AE5-8EB3-DFD4AC48DBEC}" type="presParOf" srcId="{56A6FEFF-B49F-4B20-AE01-1997B9B5F759}" destId="{8CC35AF7-57D1-421E-9ACA-B96F406B1C3A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0BFA54-ED03-49CE-A1D1-8BC96993C00D}">
      <dsp:nvSpPr>
        <dsp:cNvPr id="0" name=""/>
        <dsp:cNvSpPr/>
      </dsp:nvSpPr>
      <dsp:spPr>
        <a:xfrm>
          <a:off x="0" y="134526"/>
          <a:ext cx="10515600" cy="105650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300" b="1" kern="1200"/>
            <a:t>Sustentabilidade Financeira da Paróquia</a:t>
          </a:r>
          <a:endParaRPr lang="pt-BR" sz="4300" kern="1200"/>
        </a:p>
      </dsp:txBody>
      <dsp:txXfrm>
        <a:off x="51575" y="186101"/>
        <a:ext cx="10412450" cy="9533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4A99E3-FA50-4E9C-A857-CF222E033660}">
      <dsp:nvSpPr>
        <dsp:cNvPr id="0" name=""/>
        <dsp:cNvSpPr/>
      </dsp:nvSpPr>
      <dsp:spPr>
        <a:xfrm>
          <a:off x="0" y="285469"/>
          <a:ext cx="2252960" cy="14306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4ADBA1-C48B-4B0C-8799-2E32BAFF55B3}">
      <dsp:nvSpPr>
        <dsp:cNvPr id="0" name=""/>
        <dsp:cNvSpPr/>
      </dsp:nvSpPr>
      <dsp:spPr>
        <a:xfrm>
          <a:off x="250328" y="523281"/>
          <a:ext cx="2252960" cy="143062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b="1" kern="1200"/>
            <a:t>Dízimo: expressão de amor em uma partilha generosa</a:t>
          </a:r>
          <a:endParaRPr lang="en-US" sz="1900" kern="1200"/>
        </a:p>
      </dsp:txBody>
      <dsp:txXfrm>
        <a:off x="292230" y="565183"/>
        <a:ext cx="2169156" cy="1346825"/>
      </dsp:txXfrm>
    </dsp:sp>
    <dsp:sp modelId="{CB94EE80-534B-4802-A06F-3F33F825C031}">
      <dsp:nvSpPr>
        <dsp:cNvPr id="0" name=""/>
        <dsp:cNvSpPr/>
      </dsp:nvSpPr>
      <dsp:spPr>
        <a:xfrm>
          <a:off x="2753617" y="285469"/>
          <a:ext cx="2252960" cy="14306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CDDFD0-DF04-4BDE-A3EF-1DC9BC666E3F}">
      <dsp:nvSpPr>
        <dsp:cNvPr id="0" name=""/>
        <dsp:cNvSpPr/>
      </dsp:nvSpPr>
      <dsp:spPr>
        <a:xfrm>
          <a:off x="3003946" y="523281"/>
          <a:ext cx="2252960" cy="143062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/>
            <a:t>Paróquia Nossa Senhora da Conceição </a:t>
          </a:r>
          <a:endParaRPr lang="en-US" sz="1900" kern="1200"/>
        </a:p>
      </dsp:txBody>
      <dsp:txXfrm>
        <a:off x="3045848" y="565183"/>
        <a:ext cx="2169156" cy="1346825"/>
      </dsp:txXfrm>
    </dsp:sp>
    <dsp:sp modelId="{89462336-50EA-4DE3-8E47-32FC00512611}">
      <dsp:nvSpPr>
        <dsp:cNvPr id="0" name=""/>
        <dsp:cNvSpPr/>
      </dsp:nvSpPr>
      <dsp:spPr>
        <a:xfrm>
          <a:off x="5507235" y="285469"/>
          <a:ext cx="2252960" cy="14306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2C54E5-AB12-4CD7-B291-5AD446AB78D1}">
      <dsp:nvSpPr>
        <dsp:cNvPr id="0" name=""/>
        <dsp:cNvSpPr/>
      </dsp:nvSpPr>
      <dsp:spPr>
        <a:xfrm>
          <a:off x="5757564" y="523281"/>
          <a:ext cx="2252960" cy="143062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/>
            <a:t>Pacajus – CE </a:t>
          </a:r>
          <a:endParaRPr lang="en-US" sz="1900" kern="1200"/>
        </a:p>
      </dsp:txBody>
      <dsp:txXfrm>
        <a:off x="5799466" y="565183"/>
        <a:ext cx="2169156" cy="134682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3AD510-826A-475D-90F7-143044D3F1AD}">
      <dsp:nvSpPr>
        <dsp:cNvPr id="0" name=""/>
        <dsp:cNvSpPr/>
      </dsp:nvSpPr>
      <dsp:spPr>
        <a:xfrm>
          <a:off x="0" y="0"/>
          <a:ext cx="369332" cy="369332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824C56-67AD-4DA6-AA92-D1DDAA6105B4}">
      <dsp:nvSpPr>
        <dsp:cNvPr id="0" name=""/>
        <dsp:cNvSpPr/>
      </dsp:nvSpPr>
      <dsp:spPr>
        <a:xfrm>
          <a:off x="184666" y="0"/>
          <a:ext cx="9470221" cy="36933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/>
            <a:t>"Não sustentamos apenas estruturas; sustentamos a evangelização, a caridade e a esperança."</a:t>
          </a:r>
        </a:p>
      </dsp:txBody>
      <dsp:txXfrm>
        <a:off x="184666" y="0"/>
        <a:ext cx="9470221" cy="36933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EDAA42-7AC2-466B-A518-9EF8620A240E}">
      <dsp:nvSpPr>
        <dsp:cNvPr id="0" name=""/>
        <dsp:cNvSpPr/>
      </dsp:nvSpPr>
      <dsp:spPr>
        <a:xfrm>
          <a:off x="0" y="0"/>
          <a:ext cx="5458837" cy="8353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At 5,1-11: A lição do texto</a:t>
          </a:r>
        </a:p>
      </dsp:txBody>
      <dsp:txXfrm>
        <a:off x="40780" y="40780"/>
        <a:ext cx="5377277" cy="75382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803CDB-877A-49CA-B5D3-B3CD3A2791C9}">
      <dsp:nvSpPr>
        <dsp:cNvPr id="0" name=""/>
        <dsp:cNvSpPr/>
      </dsp:nvSpPr>
      <dsp:spPr>
        <a:xfrm>
          <a:off x="0" y="0"/>
          <a:ext cx="9268656" cy="9415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100" kern="1200"/>
            <a:t>A confiança é patrimônio da comunidade.</a:t>
          </a:r>
        </a:p>
      </dsp:txBody>
      <dsp:txXfrm>
        <a:off x="1947887" y="0"/>
        <a:ext cx="7320768" cy="941561"/>
      </dsp:txXfrm>
    </dsp:sp>
    <dsp:sp modelId="{974930A2-D874-4A25-B818-0109A234AD8B}">
      <dsp:nvSpPr>
        <dsp:cNvPr id="0" name=""/>
        <dsp:cNvSpPr/>
      </dsp:nvSpPr>
      <dsp:spPr>
        <a:xfrm>
          <a:off x="94156" y="94156"/>
          <a:ext cx="1853731" cy="753248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91AF8C-E69B-4BCE-E14A-3830B19507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9829364-942C-5BC4-BB11-9B4C514774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356E9ED-E18D-381B-DA28-EB98CE4A9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8A6AF-6B13-493A-A6A6-7F9A7EBF3600}" type="datetimeFigureOut">
              <a:rPr lang="pt-BR" smtClean="0"/>
              <a:t>17/06/2026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EFDEFEE-D6AE-5E5C-955F-A0E7A841E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735DE80-239E-AB7C-2CB4-4F46167C6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B8D56-DF90-4885-BA85-4CF0F07481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565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532EAB-D1AD-F2EB-38CD-5B9D6DDB9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86F23F2-C3BA-8DDD-2ABC-9A58C2138D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210BECD-E32F-8E03-1ECD-672178036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8A6AF-6B13-493A-A6A6-7F9A7EBF3600}" type="datetimeFigureOut">
              <a:rPr lang="pt-BR" smtClean="0"/>
              <a:t>17/06/2026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E162BD7-4308-7D7F-A18D-BEA1EAE79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E628CBE-AA65-79C7-9789-47BC50093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B8D56-DF90-4885-BA85-4CF0F07481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0228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C992836-3811-8EE3-F71C-C1F5A8CE7F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7F924AA-2B36-86F1-806E-429C9601BD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B15F51E-FC9E-036E-D9CE-0F13224B2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8A6AF-6B13-493A-A6A6-7F9A7EBF3600}" type="datetimeFigureOut">
              <a:rPr lang="pt-BR" smtClean="0"/>
              <a:t>17/06/2026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A17B148-BBA7-BBC8-C28B-B97E710C5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E0B5182-C708-6124-4501-663321D24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B8D56-DF90-4885-BA85-4CF0F07481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7565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1199C1-BD43-2623-4020-15E8471A9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13E9A85-B4A3-87AA-4E0C-04388C4380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FEF6D94-3BF6-2E88-DEB7-56C8693F0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8A6AF-6B13-493A-A6A6-7F9A7EBF3600}" type="datetimeFigureOut">
              <a:rPr lang="pt-BR" smtClean="0"/>
              <a:t>17/06/2026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AFB7F0B-DDEB-1B2B-4F76-4D1B08671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43312B6-B4B0-3E59-24C7-8464F9568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B8D56-DF90-4885-BA85-4CF0F07481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1800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504A15-EDA6-85D1-EE11-E0A002B67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910D219-A3A7-BE4C-5073-DEAA59274B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3D39E91-6553-3AE3-A786-A49F28C97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8A6AF-6B13-493A-A6A6-7F9A7EBF3600}" type="datetimeFigureOut">
              <a:rPr lang="pt-BR" smtClean="0"/>
              <a:t>17/06/2026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E41A958-85B6-FC6F-C3CB-DAD56568D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D3D9A39-BCA5-D8D2-CAF8-2039758C7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B8D56-DF90-4885-BA85-4CF0F07481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7530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1F9597-5254-DE4B-FA94-98927C13F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EC199BC-E25F-25E8-C0AB-CF882762D7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4D6F6D1-A59F-3482-D9A0-1DA5ACC9CA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A92D369-08A0-888B-8D1B-1303F9559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8A6AF-6B13-493A-A6A6-7F9A7EBF3600}" type="datetimeFigureOut">
              <a:rPr lang="pt-BR" smtClean="0"/>
              <a:t>17/06/2026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A526155-6BFE-BB18-9A84-EAEF68F3A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65B7C39-6A92-FBE8-CA11-24A312B69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B8D56-DF90-4885-BA85-4CF0F07481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6635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C36FE7-1D0B-9A28-3D48-BA18656F6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D0B69B3-8638-634C-F6B4-7DB785F467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C9B03A7-141B-81EC-79E4-D2CF7BCBA0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00BEF77-3E49-0B09-41C5-F46C221176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470B526-2BDD-6ECB-7E7F-4B0456212A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8C6F7FE4-2FE0-EE0E-9815-2B0139A5A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8A6AF-6B13-493A-A6A6-7F9A7EBF3600}" type="datetimeFigureOut">
              <a:rPr lang="pt-BR" smtClean="0"/>
              <a:t>17/06/2026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C950A66E-CC37-7F4A-3A29-3FBCE6177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E776657-CF82-0D58-BF3A-F8CC5A5A8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B8D56-DF90-4885-BA85-4CF0F07481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2919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0B745E-9FDB-D1FB-E2BE-CD04C5397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B2A132D-F93F-40D0-5F0E-0023DD088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8A6AF-6B13-493A-A6A6-7F9A7EBF3600}" type="datetimeFigureOut">
              <a:rPr lang="pt-BR" smtClean="0"/>
              <a:t>17/06/2026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3E5DC9F-7C55-6B29-F894-CC71E29E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78ECA80-730F-5AEE-FDC4-03EB263C8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B8D56-DF90-4885-BA85-4CF0F07481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2847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532BE69-CCD7-0C66-C0B5-EA6AF413D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8A6AF-6B13-493A-A6A6-7F9A7EBF3600}" type="datetimeFigureOut">
              <a:rPr lang="pt-BR" smtClean="0"/>
              <a:t>17/06/2026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FEDDC3EC-622A-B25C-30AA-FC4ABF78C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5A4B722-968B-670E-B4CD-71C8F7173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B8D56-DF90-4885-BA85-4CF0F07481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9915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28A4D7-1673-29E4-1689-8C92E0186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7763602-2BED-A5B7-06AA-ED122280A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7FC02E6-30F1-B587-37C3-6E354D2B3D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DC71CC2-D512-CA1E-2CB0-B6EA346F0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8A6AF-6B13-493A-A6A6-7F9A7EBF3600}" type="datetimeFigureOut">
              <a:rPr lang="pt-BR" smtClean="0"/>
              <a:t>17/06/2026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4418293-6D9C-7536-A1F4-ED5CF5099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C650CE9-26F3-E459-82C9-0C42DF1D9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B8D56-DF90-4885-BA85-4CF0F07481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3924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DC8272-C5FF-C128-D342-09BD5C553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F0C0504-9226-77C1-70CC-57FDB4F3A0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5566B2C-38CF-5E67-ADA7-4F7E7591CD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72FD1EA-575A-2D6A-D524-A23F70433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8A6AF-6B13-493A-A6A6-7F9A7EBF3600}" type="datetimeFigureOut">
              <a:rPr lang="pt-BR" smtClean="0"/>
              <a:t>17/06/2026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3743DAA-3940-C881-E3FE-B0407FC1D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8F96934-FCB8-A90C-1C09-8C460F197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B8D56-DF90-4885-BA85-4CF0F07481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9450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143F70FC-3D00-1751-CC37-2F016913D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87377B8-BB3F-9303-D82E-6EAC238274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30B99FA-2EFE-7517-48B7-2764A655D6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5D8A6AF-6B13-493A-A6A6-7F9A7EBF3600}" type="datetimeFigureOut">
              <a:rPr lang="pt-BR" smtClean="0"/>
              <a:t>17/06/2026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F518EF9-6FE3-0300-923F-3BEE800058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B7D687C-D9E2-08BB-112B-B66874F7B6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9AB8D56-DF90-4885-BA85-4CF0F07481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4899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diagramLayout" Target="../diagrams/layout4.xml"/><Relationship Id="rId7" Type="http://schemas.openxmlformats.org/officeDocument/2006/relationships/image" Target="../media/image10.png"/><Relationship Id="rId12" Type="http://schemas.microsoft.com/office/2007/relationships/diagramDrawing" Target="../diagrams/drawing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openxmlformats.org/officeDocument/2006/relationships/diagramColors" Target="../diagrams/colors5.xml"/><Relationship Id="rId5" Type="http://schemas.openxmlformats.org/officeDocument/2006/relationships/diagramColors" Target="../diagrams/colors4.xml"/><Relationship Id="rId10" Type="http://schemas.openxmlformats.org/officeDocument/2006/relationships/diagramQuickStyle" Target="../diagrams/quickStyle5.xml"/><Relationship Id="rId4" Type="http://schemas.openxmlformats.org/officeDocument/2006/relationships/diagramQuickStyle" Target="../diagrams/quickStyle4.xml"/><Relationship Id="rId9" Type="http://schemas.openxmlformats.org/officeDocument/2006/relationships/diagramLayout" Target="../diagrams/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image" Target="../media/image5.png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1B2B030-4738-4359-9E46-144B7C8BF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17" y="8300"/>
            <a:ext cx="12193117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00D06E6E-42B7-8222-495E-3C1BE10763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21" r="1" b="1"/>
          <a:stretch>
            <a:fillRect/>
          </a:stretch>
        </p:blipFill>
        <p:spPr>
          <a:xfrm>
            <a:off x="20" y="10"/>
            <a:ext cx="12191980" cy="686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809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>
            <a:extLst>
              <a:ext uri="{FF2B5EF4-FFF2-40B4-BE49-F238E27FC236}">
                <a16:creationId xmlns:a16="http://schemas.microsoft.com/office/drawing/2014/main" id="{F61D46BD-DDD2-8982-8A5C-9804B552A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0801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2CE8ABB-122F-C005-6A9F-FCFD4BBA0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pt-BR" b="1">
                <a:solidFill>
                  <a:srgbClr val="FFFFFF"/>
                </a:solidFill>
              </a:rPr>
              <a:t>Dízimo: expressão de fé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18C926E-177E-2EE4-5996-74599C34F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pt-BR" dirty="0"/>
              <a:t>O dízimo nasce:</a:t>
            </a:r>
          </a:p>
          <a:p>
            <a:pPr lvl="1"/>
            <a:r>
              <a:rPr lang="pt-BR" dirty="0"/>
              <a:t>Da experiência de Deus; </a:t>
            </a:r>
          </a:p>
          <a:p>
            <a:pPr lvl="1"/>
            <a:r>
              <a:rPr lang="pt-BR" dirty="0"/>
              <a:t>Da gratidão; </a:t>
            </a:r>
          </a:p>
          <a:p>
            <a:pPr lvl="1"/>
            <a:r>
              <a:rPr lang="pt-BR" dirty="0"/>
              <a:t>Da confiança na Providência; </a:t>
            </a:r>
          </a:p>
          <a:p>
            <a:pPr lvl="1"/>
            <a:r>
              <a:rPr lang="pt-BR" dirty="0"/>
              <a:t>Do amor à Igreja. </a:t>
            </a:r>
          </a:p>
          <a:p>
            <a:pPr lvl="1"/>
            <a:r>
              <a:rPr lang="pt-BR" dirty="0" err="1"/>
              <a:t>Jo</a:t>
            </a:r>
            <a:r>
              <a:rPr lang="pt-BR" dirty="0"/>
              <a:t> 3,16</a:t>
            </a:r>
            <a:br>
              <a:rPr lang="pt-BR" dirty="0"/>
            </a:br>
            <a:r>
              <a:rPr lang="pt-BR" dirty="0"/>
              <a:t>2Cor 9,7</a:t>
            </a:r>
            <a:br>
              <a:rPr lang="pt-BR" dirty="0"/>
            </a:br>
            <a:r>
              <a:rPr lang="pt-BR" dirty="0" err="1"/>
              <a:t>Rm</a:t>
            </a:r>
            <a:r>
              <a:rPr lang="pt-BR" dirty="0"/>
              <a:t> 8,32</a:t>
            </a:r>
          </a:p>
          <a:p>
            <a:r>
              <a:rPr lang="pt-BR" dirty="0"/>
              <a:t>O dizimista contribui porque ama.</a:t>
            </a:r>
          </a:p>
        </p:txBody>
      </p:sp>
    </p:spTree>
    <p:extLst>
      <p:ext uri="{BB962C8B-B14F-4D97-AF65-F5344CB8AC3E}">
        <p14:creationId xmlns:p14="http://schemas.microsoft.com/office/powerpoint/2010/main" val="39008431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FE12924-694E-BA40-51E6-829E871F0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pt-BR" b="1">
                <a:solidFill>
                  <a:srgbClr val="FFFFFF"/>
                </a:solidFill>
              </a:rPr>
              <a:t>As quatro dimensões do Dízimo</a:t>
            </a:r>
            <a:endParaRPr lang="pt-BR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43CCBCC-969B-0141-26B6-3A186E4853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pt-BR" b="1" dirty="0"/>
              <a:t>Religiosa</a:t>
            </a:r>
          </a:p>
          <a:p>
            <a:r>
              <a:rPr lang="pt-BR" dirty="0"/>
              <a:t>Expressa gratidão a Deus.</a:t>
            </a:r>
          </a:p>
          <a:p>
            <a:r>
              <a:rPr lang="pt-BR" b="1" dirty="0"/>
              <a:t>Eclesial</a:t>
            </a:r>
          </a:p>
          <a:p>
            <a:r>
              <a:rPr lang="pt-BR" dirty="0"/>
              <a:t>Sustenta a missão da Igreja.</a:t>
            </a:r>
          </a:p>
          <a:p>
            <a:r>
              <a:rPr lang="pt-BR" b="1" dirty="0"/>
              <a:t>Missionária</a:t>
            </a:r>
          </a:p>
          <a:p>
            <a:r>
              <a:rPr lang="pt-BR" dirty="0"/>
              <a:t>Ajuda a evangelizar.</a:t>
            </a:r>
          </a:p>
          <a:p>
            <a:r>
              <a:rPr lang="pt-BR" b="1" dirty="0"/>
              <a:t>Caritativa</a:t>
            </a:r>
          </a:p>
          <a:p>
            <a:r>
              <a:rPr lang="pt-BR" dirty="0"/>
              <a:t>Auxilia os mais necessitados.</a:t>
            </a:r>
          </a:p>
        </p:txBody>
      </p:sp>
    </p:spTree>
    <p:extLst>
      <p:ext uri="{BB962C8B-B14F-4D97-AF65-F5344CB8AC3E}">
        <p14:creationId xmlns:p14="http://schemas.microsoft.com/office/powerpoint/2010/main" val="30039747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5CC8D8C-C869-E978-CAC6-5ED063AE1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6871"/>
            <a:ext cx="5261039" cy="5860092"/>
          </a:xfrm>
        </p:spPr>
        <p:txBody>
          <a:bodyPr>
            <a:normAutofit/>
          </a:bodyPr>
          <a:lstStyle/>
          <a:p>
            <a:r>
              <a:rPr lang="pt-BR" dirty="0"/>
              <a:t>A evangelização é uma responsabilidade comum.</a:t>
            </a:r>
          </a:p>
          <a:p>
            <a:r>
              <a:rPr lang="pt-BR" dirty="0"/>
              <a:t>O dízimo sustenta:</a:t>
            </a:r>
          </a:p>
          <a:p>
            <a:pPr lvl="1"/>
            <a:r>
              <a:rPr lang="pt-BR" dirty="0"/>
              <a:t>Catequese; </a:t>
            </a:r>
          </a:p>
          <a:p>
            <a:pPr lvl="1"/>
            <a:r>
              <a:rPr lang="pt-BR" dirty="0"/>
              <a:t>Liturgia; </a:t>
            </a:r>
          </a:p>
          <a:p>
            <a:pPr lvl="1"/>
            <a:r>
              <a:rPr lang="pt-BR" dirty="0"/>
              <a:t>Juventude; </a:t>
            </a:r>
          </a:p>
          <a:p>
            <a:pPr lvl="1"/>
            <a:r>
              <a:rPr lang="pt-BR" dirty="0"/>
              <a:t>Pastoral Familiar; </a:t>
            </a:r>
          </a:p>
          <a:p>
            <a:pPr lvl="1"/>
            <a:r>
              <a:rPr lang="pt-BR" dirty="0"/>
              <a:t>Vicentinos; </a:t>
            </a:r>
          </a:p>
          <a:p>
            <a:pPr lvl="1"/>
            <a:r>
              <a:rPr lang="pt-BR" dirty="0"/>
              <a:t>Comunicação; </a:t>
            </a:r>
          </a:p>
          <a:p>
            <a:pPr lvl="1"/>
            <a:r>
              <a:rPr lang="pt-BR" dirty="0"/>
              <a:t>Formação; </a:t>
            </a:r>
          </a:p>
          <a:p>
            <a:pPr lvl="1"/>
            <a:r>
              <a:rPr lang="pt-BR" dirty="0"/>
              <a:t>Ação Missionária; </a:t>
            </a:r>
          </a:p>
          <a:p>
            <a:pPr lvl="1"/>
            <a:r>
              <a:rPr lang="pt-BR" dirty="0"/>
              <a:t>Estruturas da Paróquia. </a:t>
            </a:r>
          </a:p>
          <a:p>
            <a:r>
              <a:rPr lang="pt-BR" dirty="0"/>
              <a:t>Todos recebem. Todos colaboram.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7A98D06-2F53-EC9C-754C-E4117E46B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239" y="1532417"/>
            <a:ext cx="6092761" cy="342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318505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0AFF248F-317B-72D5-1775-8B484F62C3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4705181"/>
              </p:ext>
            </p:extLst>
          </p:nvPr>
        </p:nvGraphicFramePr>
        <p:xfrm>
          <a:off x="5894962" y="479493"/>
          <a:ext cx="5458838" cy="842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F88B172-1710-622E-0E4F-2263DDCFD4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182" y="2000490"/>
            <a:ext cx="4777381" cy="2687276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747D0DA-C3CD-86D2-6570-37AB54A723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961" y="1466661"/>
            <a:ext cx="6046559" cy="3221105"/>
          </a:xfrm>
        </p:spPr>
        <p:txBody>
          <a:bodyPr>
            <a:normAutofit/>
          </a:bodyPr>
          <a:lstStyle/>
          <a:p>
            <a:r>
              <a:rPr lang="pt-BR" sz="4400" dirty="0"/>
              <a:t>Transparência; </a:t>
            </a:r>
          </a:p>
          <a:p>
            <a:r>
              <a:rPr lang="pt-BR" sz="4400" dirty="0"/>
              <a:t>Honestidade; </a:t>
            </a:r>
          </a:p>
          <a:p>
            <a:r>
              <a:rPr lang="pt-BR" sz="4400" dirty="0"/>
              <a:t>Verdade; </a:t>
            </a:r>
          </a:p>
          <a:p>
            <a:r>
              <a:rPr lang="pt-BR" sz="4400" dirty="0"/>
              <a:t>Coerência.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978EE56B-1C4D-784E-2215-90DDE8614D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3984106"/>
              </p:ext>
            </p:extLst>
          </p:nvPr>
        </p:nvGraphicFramePr>
        <p:xfrm>
          <a:off x="2672864" y="5549774"/>
          <a:ext cx="9268656" cy="9415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6553060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7DB1E11-7BF0-5BBA-83FF-137CF03FA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pt-BR" sz="3700" b="1">
                <a:solidFill>
                  <a:srgbClr val="FFFFFF"/>
                </a:solidFill>
              </a:rPr>
              <a:t>Nosso compromisso</a:t>
            </a:r>
            <a:endParaRPr lang="pt-BR" sz="3700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7FDE859-1B18-941E-D0AA-159E0AB03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pt-BR" dirty="0"/>
              <a:t>Perguntas finais:</a:t>
            </a:r>
          </a:p>
          <a:p>
            <a:pPr lvl="1"/>
            <a:r>
              <a:rPr lang="pt-BR" dirty="0"/>
              <a:t>Como fortalecer a cultura do dízimo? </a:t>
            </a:r>
          </a:p>
          <a:p>
            <a:pPr lvl="1"/>
            <a:r>
              <a:rPr lang="pt-BR" dirty="0"/>
              <a:t>Como falar do dízimo como evangelização? </a:t>
            </a:r>
          </a:p>
          <a:p>
            <a:pPr lvl="1"/>
            <a:r>
              <a:rPr lang="pt-BR" dirty="0"/>
              <a:t>Como cada pastoral pode ajudar? </a:t>
            </a:r>
          </a:p>
          <a:p>
            <a:pPr lvl="1"/>
            <a:r>
              <a:rPr lang="pt-BR" dirty="0"/>
              <a:t>Como crescer na corresponsabilidade? </a:t>
            </a:r>
          </a:p>
          <a:p>
            <a:r>
              <a:rPr lang="pt-BR" b="1" dirty="0"/>
              <a:t>“A sustentabilidade da paróquia nasce da fé, cresce na partilha e fortalece a missão.”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17219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B241618-53DB-A94B-7329-79E4A09D8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1" y="417576"/>
            <a:ext cx="10909640" cy="1249394"/>
          </a:xfrm>
        </p:spPr>
        <p:txBody>
          <a:bodyPr anchor="ctr">
            <a:normAutofit/>
          </a:bodyPr>
          <a:lstStyle/>
          <a:p>
            <a:r>
              <a:rPr lang="pt-BR" sz="3100" b="1"/>
              <a:t>Sustentabilidade Financeira da Paróquia:</a:t>
            </a:r>
            <a:br>
              <a:rPr lang="pt-BR" sz="3100" b="1"/>
            </a:br>
            <a:r>
              <a:rPr lang="pt-BR" sz="3100" b="1"/>
              <a:t>“Dízimo: expressão de amor em uma partilha generosa”</a:t>
            </a:r>
            <a:endParaRPr lang="pt-BR" sz="310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077D5C1-404B-47B8-1702-2DDD802B1F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881" y="1809541"/>
            <a:ext cx="10909643" cy="687406"/>
          </a:xfrm>
        </p:spPr>
        <p:txBody>
          <a:bodyPr anchor="ctr">
            <a:normAutofit fontScale="92500" lnSpcReduction="10000"/>
          </a:bodyPr>
          <a:lstStyle/>
          <a:p>
            <a:r>
              <a:rPr lang="pt-BR" b="1" dirty="0"/>
              <a:t>Lema Bíblico: </a:t>
            </a:r>
            <a:r>
              <a:rPr lang="pt-BR" i="1" dirty="0"/>
              <a:t>"Cada um dê conforme tiver decidido em seu coração, sem pesar nem constrangimento, pois Deus ama quem dá com alegria."</a:t>
            </a:r>
            <a:r>
              <a:rPr lang="pt-BR" dirty="0"/>
              <a:t> (2Cor 9,7)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sX0" fmla="*/ 0 w 4572000"/>
              <a:gd name="csY0" fmla="*/ 0 h 18288"/>
              <a:gd name="csX1" fmla="*/ 515983 w 4572000"/>
              <a:gd name="csY1" fmla="*/ 0 h 18288"/>
              <a:gd name="csX2" fmla="*/ 1031966 w 4572000"/>
              <a:gd name="csY2" fmla="*/ 0 h 18288"/>
              <a:gd name="csX3" fmla="*/ 1639389 w 4572000"/>
              <a:gd name="csY3" fmla="*/ 0 h 18288"/>
              <a:gd name="csX4" fmla="*/ 2383971 w 4572000"/>
              <a:gd name="csY4" fmla="*/ 0 h 18288"/>
              <a:gd name="csX5" fmla="*/ 2945674 w 4572000"/>
              <a:gd name="csY5" fmla="*/ 0 h 18288"/>
              <a:gd name="csX6" fmla="*/ 3507377 w 4572000"/>
              <a:gd name="csY6" fmla="*/ 0 h 18288"/>
              <a:gd name="csX7" fmla="*/ 4572000 w 4572000"/>
              <a:gd name="csY7" fmla="*/ 0 h 18288"/>
              <a:gd name="csX8" fmla="*/ 4572000 w 4572000"/>
              <a:gd name="csY8" fmla="*/ 18288 h 18288"/>
              <a:gd name="csX9" fmla="*/ 3873137 w 4572000"/>
              <a:gd name="csY9" fmla="*/ 18288 h 18288"/>
              <a:gd name="csX10" fmla="*/ 3311434 w 4572000"/>
              <a:gd name="csY10" fmla="*/ 18288 h 18288"/>
              <a:gd name="csX11" fmla="*/ 2749731 w 4572000"/>
              <a:gd name="csY11" fmla="*/ 18288 h 18288"/>
              <a:gd name="csX12" fmla="*/ 2050869 w 4572000"/>
              <a:gd name="csY12" fmla="*/ 18288 h 18288"/>
              <a:gd name="csX13" fmla="*/ 1306286 w 4572000"/>
              <a:gd name="csY13" fmla="*/ 18288 h 18288"/>
              <a:gd name="csX14" fmla="*/ 790303 w 4572000"/>
              <a:gd name="csY14" fmla="*/ 18288 h 18288"/>
              <a:gd name="csX15" fmla="*/ 0 w 4572000"/>
              <a:gd name="csY15" fmla="*/ 18288 h 18288"/>
              <a:gd name="csX16" fmla="*/ 0 w 4572000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2AD09A5-6C21-CDB9-D92E-77117C8BD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2665446"/>
            <a:ext cx="11548872" cy="352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590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05E96C2-8E52-44F4-ADEA-99FAAC71F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917" y="643467"/>
            <a:ext cx="8346165" cy="557106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624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37B9A89C-2C1A-0011-4438-967676713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5305"/>
            <a:ext cx="9083591" cy="6812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3542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457FE810-011D-8673-5B57-58C9FF7F08F4}"/>
              </a:ext>
            </a:extLst>
          </p:cNvPr>
          <p:cNvGraphicFramePr/>
          <p:nvPr/>
        </p:nvGraphicFramePr>
        <p:xfrm>
          <a:off x="838200" y="365125"/>
          <a:ext cx="10515600" cy="1325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Espaço Reservado para Conteúdo 2">
            <a:extLst>
              <a:ext uri="{FF2B5EF4-FFF2-40B4-BE49-F238E27FC236}">
                <a16:creationId xmlns:a16="http://schemas.microsoft.com/office/drawing/2014/main" id="{86C4C495-ABD2-2A3F-696F-582B67673E6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8010525" cy="22393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56A63A8C-F5D6-7203-B50C-D37B86558C5F}"/>
              </a:ext>
            </a:extLst>
          </p:cNvPr>
          <p:cNvGraphicFramePr/>
          <p:nvPr/>
        </p:nvGraphicFramePr>
        <p:xfrm>
          <a:off x="945440" y="6216294"/>
          <a:ext cx="9654887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7" name="Imagem 6">
            <a:extLst>
              <a:ext uri="{FF2B5EF4-FFF2-40B4-BE49-F238E27FC236}">
                <a16:creationId xmlns:a16="http://schemas.microsoft.com/office/drawing/2014/main" id="{977C7BF6-10F4-638F-9CA3-6A0B77BCC35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029586" y="1690688"/>
            <a:ext cx="3141482" cy="418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0054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041FC9D-DB4C-ADB6-1BA0-7664EF084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pt-BR" sz="3400" b="1"/>
              <a:t>O que é sustentabilidade financeira na Igreja?</a:t>
            </a:r>
            <a:endParaRPr lang="pt-BR" sz="34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sX0" fmla="*/ 0 w 4480560"/>
              <a:gd name="csY0" fmla="*/ 0 h 18288"/>
              <a:gd name="csX1" fmla="*/ 595274 w 4480560"/>
              <a:gd name="csY1" fmla="*/ 0 h 18288"/>
              <a:gd name="csX2" fmla="*/ 1100938 w 4480560"/>
              <a:gd name="csY2" fmla="*/ 0 h 18288"/>
              <a:gd name="csX3" fmla="*/ 1651406 w 4480560"/>
              <a:gd name="csY3" fmla="*/ 0 h 18288"/>
              <a:gd name="csX4" fmla="*/ 2336292 w 4480560"/>
              <a:gd name="csY4" fmla="*/ 0 h 18288"/>
              <a:gd name="csX5" fmla="*/ 2931566 w 4480560"/>
              <a:gd name="csY5" fmla="*/ 0 h 18288"/>
              <a:gd name="csX6" fmla="*/ 3482035 w 4480560"/>
              <a:gd name="csY6" fmla="*/ 0 h 18288"/>
              <a:gd name="csX7" fmla="*/ 4480560 w 4480560"/>
              <a:gd name="csY7" fmla="*/ 0 h 18288"/>
              <a:gd name="csX8" fmla="*/ 4480560 w 4480560"/>
              <a:gd name="csY8" fmla="*/ 18288 h 18288"/>
              <a:gd name="csX9" fmla="*/ 3840480 w 4480560"/>
              <a:gd name="csY9" fmla="*/ 18288 h 18288"/>
              <a:gd name="csX10" fmla="*/ 3290011 w 4480560"/>
              <a:gd name="csY10" fmla="*/ 18288 h 18288"/>
              <a:gd name="csX11" fmla="*/ 2560320 w 4480560"/>
              <a:gd name="csY11" fmla="*/ 18288 h 18288"/>
              <a:gd name="csX12" fmla="*/ 1965046 w 4480560"/>
              <a:gd name="csY12" fmla="*/ 18288 h 18288"/>
              <a:gd name="csX13" fmla="*/ 1459382 w 4480560"/>
              <a:gd name="csY13" fmla="*/ 18288 h 18288"/>
              <a:gd name="csX14" fmla="*/ 774497 w 4480560"/>
              <a:gd name="csY14" fmla="*/ 18288 h 18288"/>
              <a:gd name="csX15" fmla="*/ 0 w 4480560"/>
              <a:gd name="csY15" fmla="*/ 18288 h 18288"/>
              <a:gd name="csX16" fmla="*/ 0 w 4480560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92412DA-F4C9-38E3-4986-400425BAA0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7062534" cy="5431536"/>
          </a:xfrm>
        </p:spPr>
        <p:txBody>
          <a:bodyPr anchor="ctr">
            <a:normAutofit fontScale="92500"/>
          </a:bodyPr>
          <a:lstStyle/>
          <a:p>
            <a:r>
              <a:rPr lang="pt-BR" sz="3600" dirty="0"/>
              <a:t>Não é apenas arrecadar recursos.</a:t>
            </a:r>
          </a:p>
          <a:p>
            <a:r>
              <a:rPr lang="pt-BR" sz="3600" dirty="0"/>
              <a:t>É garantir condições para:</a:t>
            </a:r>
          </a:p>
          <a:p>
            <a:pPr lvl="1"/>
            <a:r>
              <a:rPr lang="pt-BR" sz="3600" dirty="0"/>
              <a:t>Evangelizar; </a:t>
            </a:r>
          </a:p>
          <a:p>
            <a:pPr lvl="1"/>
            <a:r>
              <a:rPr lang="pt-BR" sz="3600" dirty="0"/>
              <a:t>Celebrar; </a:t>
            </a:r>
          </a:p>
          <a:p>
            <a:pPr lvl="1"/>
            <a:r>
              <a:rPr lang="pt-BR" sz="3600" dirty="0"/>
              <a:t>Formar discípulos missionários; </a:t>
            </a:r>
          </a:p>
          <a:p>
            <a:pPr lvl="1"/>
            <a:r>
              <a:rPr lang="pt-BR" sz="3600" dirty="0"/>
              <a:t>Realizar ações sociais; </a:t>
            </a:r>
          </a:p>
          <a:p>
            <a:pPr lvl="1"/>
            <a:r>
              <a:rPr lang="pt-BR" sz="3600" dirty="0"/>
              <a:t>Manter a estrutura pastoral. </a:t>
            </a:r>
          </a:p>
          <a:p>
            <a:r>
              <a:rPr lang="pt-BR" sz="3600" dirty="0"/>
              <a:t>A sustentabilidade nasce da comunhão e da corresponsabilidade.</a:t>
            </a:r>
          </a:p>
        </p:txBody>
      </p:sp>
    </p:spTree>
    <p:extLst>
      <p:ext uri="{BB962C8B-B14F-4D97-AF65-F5344CB8AC3E}">
        <p14:creationId xmlns:p14="http://schemas.microsoft.com/office/powerpoint/2010/main" val="14695179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FDDBC0C-FFD4-AB10-4CFD-812DA7270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pt-BR" sz="4100" b="1">
                <a:solidFill>
                  <a:srgbClr val="FFFFFF"/>
                </a:solidFill>
              </a:rPr>
              <a:t>A Comunidade dos Atos dos Apóstolos</a:t>
            </a:r>
            <a:endParaRPr lang="pt-BR" sz="4100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AEC38C1-0E6C-EA2C-9BC7-D561BD322D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7272" y="591344"/>
            <a:ext cx="7653253" cy="5585619"/>
          </a:xfrm>
        </p:spPr>
        <p:txBody>
          <a:bodyPr anchor="ctr">
            <a:normAutofit/>
          </a:bodyPr>
          <a:lstStyle/>
          <a:p>
            <a:r>
              <a:rPr lang="pt-BR" sz="4000" b="1" dirty="0"/>
              <a:t>At 4,32-35</a:t>
            </a:r>
            <a:endParaRPr lang="pt-BR" sz="4000" dirty="0"/>
          </a:p>
          <a:p>
            <a:pPr lvl="1"/>
            <a:r>
              <a:rPr lang="pt-BR" sz="3600" dirty="0"/>
              <a:t>Um só coração e uma só alma; </a:t>
            </a:r>
          </a:p>
          <a:p>
            <a:pPr lvl="1"/>
            <a:r>
              <a:rPr lang="pt-BR" sz="3600" dirty="0"/>
              <a:t>Ninguém considerava exclusivamente seu o que possuía; </a:t>
            </a:r>
          </a:p>
          <a:p>
            <a:pPr lvl="1"/>
            <a:r>
              <a:rPr lang="pt-BR" sz="3600" dirty="0"/>
              <a:t>Tudo era colocado a serviço da comunidade; </a:t>
            </a:r>
          </a:p>
          <a:p>
            <a:pPr lvl="1"/>
            <a:r>
              <a:rPr lang="pt-BR" sz="3600" dirty="0"/>
              <a:t>Ninguém passava necessidade. </a:t>
            </a:r>
          </a:p>
          <a:p>
            <a:pPr lvl="1"/>
            <a:r>
              <a:rPr lang="pt-BR" sz="3600" dirty="0"/>
              <a:t>A partilha sustentava a missão.</a:t>
            </a:r>
          </a:p>
        </p:txBody>
      </p:sp>
    </p:spTree>
    <p:extLst>
      <p:ext uri="{BB962C8B-B14F-4D97-AF65-F5344CB8AC3E}">
        <p14:creationId xmlns:p14="http://schemas.microsoft.com/office/powerpoint/2010/main" val="3035303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1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Arc 13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40A0939D-DC68-9B94-C24D-B4DC7A224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182" y="462148"/>
            <a:ext cx="4777381" cy="739707"/>
          </a:xfrm>
        </p:spPr>
        <p:txBody>
          <a:bodyPr>
            <a:normAutofit/>
          </a:bodyPr>
          <a:lstStyle/>
          <a:p>
            <a:r>
              <a:rPr lang="pt-BR" b="1" dirty="0"/>
              <a:t>At 4,36-37</a:t>
            </a:r>
            <a:endParaRPr lang="pt-BR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AAE48F9-DF94-BA28-245F-0C6C2A385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182" y="1749677"/>
            <a:ext cx="4777381" cy="3188901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0B28949-8A93-54A3-2F56-F3AC456575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2151" y="942975"/>
            <a:ext cx="5895974" cy="5233988"/>
          </a:xfrm>
        </p:spPr>
        <p:txBody>
          <a:bodyPr>
            <a:normAutofit/>
          </a:bodyPr>
          <a:lstStyle/>
          <a:p>
            <a:pPr lvl="1"/>
            <a:r>
              <a:rPr lang="pt-BR" sz="3600" dirty="0"/>
              <a:t>Reconhece a ação de Deus; </a:t>
            </a:r>
          </a:p>
          <a:p>
            <a:pPr lvl="1"/>
            <a:r>
              <a:rPr lang="pt-BR" sz="3600" dirty="0"/>
              <a:t>Partilha seus bens; </a:t>
            </a:r>
          </a:p>
          <a:p>
            <a:pPr lvl="1"/>
            <a:r>
              <a:rPr lang="pt-BR" sz="3600" dirty="0"/>
              <a:t>Sustenta a comunidade; </a:t>
            </a:r>
          </a:p>
          <a:p>
            <a:pPr lvl="1"/>
            <a:r>
              <a:rPr lang="pt-BR" sz="3600" dirty="0"/>
              <a:t>Fortalece a missão. </a:t>
            </a:r>
          </a:p>
          <a:p>
            <a:r>
              <a:rPr lang="pt-BR" sz="4000" dirty="0"/>
              <a:t>Pergunta:</a:t>
            </a:r>
          </a:p>
          <a:p>
            <a:pPr lvl="1"/>
            <a:r>
              <a:rPr lang="pt-BR" sz="3600" dirty="0"/>
              <a:t>Quem são os "Barnabés" da nossa paróquia?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83411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AA833C-446A-E713-CF80-E197E9B9E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A0BD0AD-0976-1DCC-0D7C-E03BFC9489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2C00A47-8E50-CEFB-6AF2-27D4C3C70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23920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382</Words>
  <Application>Microsoft Office PowerPoint</Application>
  <PresentationFormat>Widescreen</PresentationFormat>
  <Paragraphs>72</Paragraphs>
  <Slides>15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20" baseType="lpstr">
      <vt:lpstr>Aptos</vt:lpstr>
      <vt:lpstr>Aptos Display</vt:lpstr>
      <vt:lpstr>Arial</vt:lpstr>
      <vt:lpstr>Calibri</vt:lpstr>
      <vt:lpstr>Tema do Office</vt:lpstr>
      <vt:lpstr>Apresentação do PowerPoint</vt:lpstr>
      <vt:lpstr>Sustentabilidade Financeira da Paróquia: “Dízimo: expressão de amor em uma partilha generosa”</vt:lpstr>
      <vt:lpstr>Apresentação do PowerPoint</vt:lpstr>
      <vt:lpstr>Apresentação do PowerPoint</vt:lpstr>
      <vt:lpstr>Apresentação do PowerPoint</vt:lpstr>
      <vt:lpstr>O que é sustentabilidade financeira na Igreja?</vt:lpstr>
      <vt:lpstr>A Comunidade dos Atos dos Apóstolos</vt:lpstr>
      <vt:lpstr>At 4,36-37</vt:lpstr>
      <vt:lpstr>Apresentação do PowerPoint</vt:lpstr>
      <vt:lpstr>Apresentação do PowerPoint</vt:lpstr>
      <vt:lpstr>Dízimo: expressão de fé</vt:lpstr>
      <vt:lpstr>As quatro dimensões do Dízimo</vt:lpstr>
      <vt:lpstr>Apresentação do PowerPoint</vt:lpstr>
      <vt:lpstr>Apresentação do PowerPoint</vt:lpstr>
      <vt:lpstr>Nosso compromisso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João Augusto STASCXAK</dc:creator>
  <cp:lastModifiedBy>João Augusto STASCXAK</cp:lastModifiedBy>
  <cp:revision>1</cp:revision>
  <dcterms:created xsi:type="dcterms:W3CDTF">2026-06-17T10:35:30Z</dcterms:created>
  <dcterms:modified xsi:type="dcterms:W3CDTF">2026-06-17T14:08:39Z</dcterms:modified>
</cp:coreProperties>
</file>