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83" r:id="rId4"/>
    <p:sldId id="281" r:id="rId5"/>
    <p:sldId id="282" r:id="rId6"/>
    <p:sldId id="257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541D51A-218D-A1FE-9840-9165F5767464}" v="246" dt="2026-06-06T20:59:15.42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96" y="2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svg"/><Relationship Id="rId1" Type="http://schemas.openxmlformats.org/officeDocument/2006/relationships/image" Target="../media/image5.sv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svg"/><Relationship Id="rId1" Type="http://schemas.openxmlformats.org/officeDocument/2006/relationships/image" Target="../media/image8.sv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svg"/><Relationship Id="rId1" Type="http://schemas.openxmlformats.org/officeDocument/2006/relationships/image" Target="../media/image11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svg"/><Relationship Id="rId1" Type="http://schemas.openxmlformats.org/officeDocument/2006/relationships/image" Target="../media/image5.sv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svg"/><Relationship Id="rId1" Type="http://schemas.openxmlformats.org/officeDocument/2006/relationships/image" Target="../media/image8.sv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svg"/><Relationship Id="rId1" Type="http://schemas.openxmlformats.org/officeDocument/2006/relationships/image" Target="../media/image11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8D41A20-E3DA-45AA-B6BB-3E8E909F0373}" type="doc">
      <dgm:prSet loTypeId="urn:microsoft.com/office/officeart/2005/8/layout/hierarchy1" loCatId="hierarchy" qsTypeId="urn:microsoft.com/office/officeart/2005/8/quickstyle/simple2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0DB24CC6-597D-45F7-AF88-81ACC3FF5E93}">
      <dgm:prSet/>
      <dgm:spPr/>
      <dgm:t>
        <a:bodyPr/>
        <a:lstStyle/>
        <a:p>
          <a:r>
            <a:rPr lang="pt-PT"/>
            <a:t>“Quero comunicar esperança.”</a:t>
          </a:r>
          <a:br>
            <a:rPr lang="pt-PT"/>
          </a:br>
          <a:r>
            <a:rPr lang="pt-PT"/>
            <a:t>“Desejo espalhar amor e perdão.”</a:t>
          </a:r>
          <a:br>
            <a:rPr lang="pt-PT"/>
          </a:br>
          <a:r>
            <a:rPr lang="pt-PT"/>
            <a:t>“Minha fé é minha melhor mensagem.”</a:t>
          </a:r>
          <a:br>
            <a:rPr lang="pt-PT"/>
          </a:br>
          <a:r>
            <a:rPr lang="pt-PT"/>
            <a:t>“Quero anunciar que a gratidão transforma.”</a:t>
          </a:r>
          <a:br>
            <a:rPr lang="pt-PT"/>
          </a:br>
          <a:r>
            <a:rPr lang="pt-PT"/>
            <a:t>“Minha rede é feita de comunhão e partilha.”</a:t>
          </a:r>
          <a:br>
            <a:rPr lang="pt-PT"/>
          </a:br>
          <a:r>
            <a:rPr lang="pt-PT"/>
            <a:t>“Quero evangelizar com ternura e verdade.”</a:t>
          </a:r>
          <a:br>
            <a:rPr lang="pt-PT"/>
          </a:br>
          <a:r>
            <a:rPr lang="pt-PT"/>
            <a:t>“Meu coração quer escutar e acolher.”</a:t>
          </a:r>
          <a:br>
            <a:rPr lang="pt-PT"/>
          </a:br>
          <a:r>
            <a:rPr lang="pt-PT"/>
            <a:t>“Quero que minhas palavras revelem Jesus.”</a:t>
          </a:r>
          <a:br>
            <a:rPr lang="pt-PT"/>
          </a:br>
          <a:r>
            <a:rPr lang="pt-PT"/>
            <a:t> “Ser presença de paz nas redes e fora delas.”</a:t>
          </a:r>
          <a:br>
            <a:rPr lang="pt-PT"/>
          </a:br>
          <a:r>
            <a:rPr lang="pt-PT"/>
            <a:t> “Meu post mais bonito é o testemunho da fé.”</a:t>
          </a:r>
          <a:endParaRPr lang="en-US"/>
        </a:p>
      </dgm:t>
    </dgm:pt>
    <dgm:pt modelId="{29499399-168F-4660-9113-C389F4B08FA6}" type="parTrans" cxnId="{859317D7-F8D2-4339-BF74-6D06734FB756}">
      <dgm:prSet/>
      <dgm:spPr/>
      <dgm:t>
        <a:bodyPr/>
        <a:lstStyle/>
        <a:p>
          <a:endParaRPr lang="en-US"/>
        </a:p>
      </dgm:t>
    </dgm:pt>
    <dgm:pt modelId="{C02AE167-579A-464D-AA3D-DAB9844AE250}" type="sibTrans" cxnId="{859317D7-F8D2-4339-BF74-6D06734FB756}">
      <dgm:prSet/>
      <dgm:spPr/>
      <dgm:t>
        <a:bodyPr/>
        <a:lstStyle/>
        <a:p>
          <a:endParaRPr lang="en-US"/>
        </a:p>
      </dgm:t>
    </dgm:pt>
    <dgm:pt modelId="{C68F2530-092B-4BC8-80CA-FB09954C9B68}">
      <dgm:prSet custT="1"/>
      <dgm:spPr/>
      <dgm:t>
        <a:bodyPr/>
        <a:lstStyle/>
        <a:p>
          <a:pPr algn="l"/>
          <a:r>
            <a:rPr lang="pt-PT" sz="2800" dirty="0"/>
            <a:t>“Senhor, conecta o nosso coração ao Teu.</a:t>
          </a:r>
          <a:br>
            <a:rPr lang="pt-PT" sz="2800" dirty="0"/>
          </a:br>
          <a:r>
            <a:rPr lang="pt-PT" sz="2800" dirty="0"/>
            <a:t>Que tudo o que comunicarmos seja sinal da Tua presença e do Teu amor.”</a:t>
          </a:r>
          <a:endParaRPr lang="en-US" sz="2800" dirty="0"/>
        </a:p>
      </dgm:t>
    </dgm:pt>
    <dgm:pt modelId="{8C9011A9-908F-4227-8F49-27BBA616D24E}" type="parTrans" cxnId="{B15DF6B9-3DB9-4A29-A6AA-BE97C89BF141}">
      <dgm:prSet/>
      <dgm:spPr/>
      <dgm:t>
        <a:bodyPr/>
        <a:lstStyle/>
        <a:p>
          <a:endParaRPr lang="en-US"/>
        </a:p>
      </dgm:t>
    </dgm:pt>
    <dgm:pt modelId="{D03606F7-1EF8-4BC9-99FA-AD7E37D14D1E}" type="sibTrans" cxnId="{B15DF6B9-3DB9-4A29-A6AA-BE97C89BF141}">
      <dgm:prSet/>
      <dgm:spPr/>
      <dgm:t>
        <a:bodyPr/>
        <a:lstStyle/>
        <a:p>
          <a:endParaRPr lang="en-US"/>
        </a:p>
      </dgm:t>
    </dgm:pt>
    <dgm:pt modelId="{B434B107-13B2-4A64-9F69-5E6A5E916D1A}" type="pres">
      <dgm:prSet presAssocID="{98D41A20-E3DA-45AA-B6BB-3E8E909F0373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C3C30D37-C475-4772-8A1A-19B3B367337A}" type="pres">
      <dgm:prSet presAssocID="{0DB24CC6-597D-45F7-AF88-81ACC3FF5E93}" presName="hierRoot1" presStyleCnt="0"/>
      <dgm:spPr/>
    </dgm:pt>
    <dgm:pt modelId="{A05D70A6-5CC4-44D1-B08F-12FE90600231}" type="pres">
      <dgm:prSet presAssocID="{0DB24CC6-597D-45F7-AF88-81ACC3FF5E93}" presName="composite" presStyleCnt="0"/>
      <dgm:spPr/>
    </dgm:pt>
    <dgm:pt modelId="{62A3D194-B625-4DCC-BB85-31957D7839D9}" type="pres">
      <dgm:prSet presAssocID="{0DB24CC6-597D-45F7-AF88-81ACC3FF5E93}" presName="background" presStyleLbl="node0" presStyleIdx="0" presStyleCnt="2"/>
      <dgm:spPr/>
    </dgm:pt>
    <dgm:pt modelId="{58B14CDC-AC04-4C30-B2CF-CFEB918B26E7}" type="pres">
      <dgm:prSet presAssocID="{0DB24CC6-597D-45F7-AF88-81ACC3FF5E93}" presName="text" presStyleLbl="fgAcc0" presStyleIdx="0" presStyleCnt="2">
        <dgm:presLayoutVars>
          <dgm:chPref val="3"/>
        </dgm:presLayoutVars>
      </dgm:prSet>
      <dgm:spPr/>
    </dgm:pt>
    <dgm:pt modelId="{450A7677-BB4F-4E25-A9EE-748A2A52365E}" type="pres">
      <dgm:prSet presAssocID="{0DB24CC6-597D-45F7-AF88-81ACC3FF5E93}" presName="hierChild2" presStyleCnt="0"/>
      <dgm:spPr/>
    </dgm:pt>
    <dgm:pt modelId="{A85AD125-9151-404C-AAC4-D45910DAC73F}" type="pres">
      <dgm:prSet presAssocID="{C68F2530-092B-4BC8-80CA-FB09954C9B68}" presName="hierRoot1" presStyleCnt="0"/>
      <dgm:spPr/>
    </dgm:pt>
    <dgm:pt modelId="{FDEF0857-33C2-4DF7-A89D-694F6760118A}" type="pres">
      <dgm:prSet presAssocID="{C68F2530-092B-4BC8-80CA-FB09954C9B68}" presName="composite" presStyleCnt="0"/>
      <dgm:spPr/>
    </dgm:pt>
    <dgm:pt modelId="{265BCABD-7D27-4A32-BD7B-59BAB7FE5BEA}" type="pres">
      <dgm:prSet presAssocID="{C68F2530-092B-4BC8-80CA-FB09954C9B68}" presName="background" presStyleLbl="node0" presStyleIdx="1" presStyleCnt="2"/>
      <dgm:spPr/>
    </dgm:pt>
    <dgm:pt modelId="{0C98236E-31BC-4F93-A15D-4189721AAACC}" type="pres">
      <dgm:prSet presAssocID="{C68F2530-092B-4BC8-80CA-FB09954C9B68}" presName="text" presStyleLbl="fgAcc0" presStyleIdx="1" presStyleCnt="2">
        <dgm:presLayoutVars>
          <dgm:chPref val="3"/>
        </dgm:presLayoutVars>
      </dgm:prSet>
      <dgm:spPr/>
    </dgm:pt>
    <dgm:pt modelId="{A798B118-8B10-4668-9CFF-E1684732CFCA}" type="pres">
      <dgm:prSet presAssocID="{C68F2530-092B-4BC8-80CA-FB09954C9B68}" presName="hierChild2" presStyleCnt="0"/>
      <dgm:spPr/>
    </dgm:pt>
  </dgm:ptLst>
  <dgm:cxnLst>
    <dgm:cxn modelId="{223C893E-5D59-4790-B3CE-233431DECD9F}" type="presOf" srcId="{C68F2530-092B-4BC8-80CA-FB09954C9B68}" destId="{0C98236E-31BC-4F93-A15D-4189721AAACC}" srcOrd="0" destOrd="0" presId="urn:microsoft.com/office/officeart/2005/8/layout/hierarchy1"/>
    <dgm:cxn modelId="{1B3C4E50-28A8-4E7D-B0F6-80B6B29D76D6}" type="presOf" srcId="{0DB24CC6-597D-45F7-AF88-81ACC3FF5E93}" destId="{58B14CDC-AC04-4C30-B2CF-CFEB918B26E7}" srcOrd="0" destOrd="0" presId="urn:microsoft.com/office/officeart/2005/8/layout/hierarchy1"/>
    <dgm:cxn modelId="{4D013CAB-CA42-422E-B5B8-D8C4840BB1AF}" type="presOf" srcId="{98D41A20-E3DA-45AA-B6BB-3E8E909F0373}" destId="{B434B107-13B2-4A64-9F69-5E6A5E916D1A}" srcOrd="0" destOrd="0" presId="urn:microsoft.com/office/officeart/2005/8/layout/hierarchy1"/>
    <dgm:cxn modelId="{B15DF6B9-3DB9-4A29-A6AA-BE97C89BF141}" srcId="{98D41A20-E3DA-45AA-B6BB-3E8E909F0373}" destId="{C68F2530-092B-4BC8-80CA-FB09954C9B68}" srcOrd="1" destOrd="0" parTransId="{8C9011A9-908F-4227-8F49-27BBA616D24E}" sibTransId="{D03606F7-1EF8-4BC9-99FA-AD7E37D14D1E}"/>
    <dgm:cxn modelId="{859317D7-F8D2-4339-BF74-6D06734FB756}" srcId="{98D41A20-E3DA-45AA-B6BB-3E8E909F0373}" destId="{0DB24CC6-597D-45F7-AF88-81ACC3FF5E93}" srcOrd="0" destOrd="0" parTransId="{29499399-168F-4660-9113-C389F4B08FA6}" sibTransId="{C02AE167-579A-464D-AA3D-DAB9844AE250}"/>
    <dgm:cxn modelId="{A93EB914-6FF8-4A7A-8FB2-1E56B09E52DB}" type="presParOf" srcId="{B434B107-13B2-4A64-9F69-5E6A5E916D1A}" destId="{C3C30D37-C475-4772-8A1A-19B3B367337A}" srcOrd="0" destOrd="0" presId="urn:microsoft.com/office/officeart/2005/8/layout/hierarchy1"/>
    <dgm:cxn modelId="{1D2A7F2E-D5AE-4AC7-A9C1-F12D3C70E730}" type="presParOf" srcId="{C3C30D37-C475-4772-8A1A-19B3B367337A}" destId="{A05D70A6-5CC4-44D1-B08F-12FE90600231}" srcOrd="0" destOrd="0" presId="urn:microsoft.com/office/officeart/2005/8/layout/hierarchy1"/>
    <dgm:cxn modelId="{1758A2D9-35A1-4BB9-B6B0-B4DB235084C8}" type="presParOf" srcId="{A05D70A6-5CC4-44D1-B08F-12FE90600231}" destId="{62A3D194-B625-4DCC-BB85-31957D7839D9}" srcOrd="0" destOrd="0" presId="urn:microsoft.com/office/officeart/2005/8/layout/hierarchy1"/>
    <dgm:cxn modelId="{35D3413D-63EF-4DAA-A9FA-9BE95B8E9BD9}" type="presParOf" srcId="{A05D70A6-5CC4-44D1-B08F-12FE90600231}" destId="{58B14CDC-AC04-4C30-B2CF-CFEB918B26E7}" srcOrd="1" destOrd="0" presId="urn:microsoft.com/office/officeart/2005/8/layout/hierarchy1"/>
    <dgm:cxn modelId="{AE9D4A88-4978-486C-9173-933C23EF96D0}" type="presParOf" srcId="{C3C30D37-C475-4772-8A1A-19B3B367337A}" destId="{450A7677-BB4F-4E25-A9EE-748A2A52365E}" srcOrd="1" destOrd="0" presId="urn:microsoft.com/office/officeart/2005/8/layout/hierarchy1"/>
    <dgm:cxn modelId="{53D7A198-4BCB-4B2A-A49A-15454E8B24B2}" type="presParOf" srcId="{B434B107-13B2-4A64-9F69-5E6A5E916D1A}" destId="{A85AD125-9151-404C-AAC4-D45910DAC73F}" srcOrd="1" destOrd="0" presId="urn:microsoft.com/office/officeart/2005/8/layout/hierarchy1"/>
    <dgm:cxn modelId="{419C12EC-9E90-47A2-850B-BE6398F2D549}" type="presParOf" srcId="{A85AD125-9151-404C-AAC4-D45910DAC73F}" destId="{FDEF0857-33C2-4DF7-A89D-694F6760118A}" srcOrd="0" destOrd="0" presId="urn:microsoft.com/office/officeart/2005/8/layout/hierarchy1"/>
    <dgm:cxn modelId="{01B1EDBB-E2D8-4FC7-A904-41A72A0F7C34}" type="presParOf" srcId="{FDEF0857-33C2-4DF7-A89D-694F6760118A}" destId="{265BCABD-7D27-4A32-BD7B-59BAB7FE5BEA}" srcOrd="0" destOrd="0" presId="urn:microsoft.com/office/officeart/2005/8/layout/hierarchy1"/>
    <dgm:cxn modelId="{5C339746-D76D-4191-975D-15ABED92E019}" type="presParOf" srcId="{FDEF0857-33C2-4DF7-A89D-694F6760118A}" destId="{0C98236E-31BC-4F93-A15D-4189721AAACC}" srcOrd="1" destOrd="0" presId="urn:microsoft.com/office/officeart/2005/8/layout/hierarchy1"/>
    <dgm:cxn modelId="{EBCBEE7F-2AD5-4222-BB50-B71E083D671E}" type="presParOf" srcId="{A85AD125-9151-404C-AAC4-D45910DAC73F}" destId="{A798B118-8B10-4668-9CFF-E1684732CFCA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B733B48-DF2C-4623-BD4A-4530ACF1763E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C3CCD020-A0CF-4163-86BE-6F369C035AE5}">
      <dgm:prSet/>
      <dgm:spPr/>
      <dgm:t>
        <a:bodyPr/>
        <a:lstStyle/>
        <a:p>
          <a:r>
            <a:rPr lang="pt-BR"/>
            <a:t>O que significa para mim evangelizar com o coração digital?</a:t>
          </a:r>
          <a:endParaRPr lang="en-US"/>
        </a:p>
      </dgm:t>
    </dgm:pt>
    <dgm:pt modelId="{9349C3DB-1910-478B-941C-B3C915403174}" type="parTrans" cxnId="{EE142D64-DAA1-46C3-B5FF-41A1A3BC8880}">
      <dgm:prSet/>
      <dgm:spPr/>
      <dgm:t>
        <a:bodyPr/>
        <a:lstStyle/>
        <a:p>
          <a:endParaRPr lang="en-US"/>
        </a:p>
      </dgm:t>
    </dgm:pt>
    <dgm:pt modelId="{FB257CDA-9D44-4AEE-AA65-BD5C2399EF2E}" type="sibTrans" cxnId="{EE142D64-DAA1-46C3-B5FF-41A1A3BC8880}">
      <dgm:prSet/>
      <dgm:spPr/>
      <dgm:t>
        <a:bodyPr/>
        <a:lstStyle/>
        <a:p>
          <a:endParaRPr lang="en-US"/>
        </a:p>
      </dgm:t>
    </dgm:pt>
    <dgm:pt modelId="{F6DAAE7A-4DE3-4C1D-AF44-10812AC9D105}">
      <dgm:prSet/>
      <dgm:spPr/>
      <dgm:t>
        <a:bodyPr/>
        <a:lstStyle/>
        <a:p>
          <a:r>
            <a:rPr lang="pt-BR"/>
            <a:t>Como posso tornar o dízimo uma boa notícia nas redes sociais da paróquia?</a:t>
          </a:r>
          <a:endParaRPr lang="en-US"/>
        </a:p>
      </dgm:t>
    </dgm:pt>
    <dgm:pt modelId="{072B7613-B804-4E03-A5AE-18E57F59CC55}" type="parTrans" cxnId="{6916491F-E756-4AD9-AC68-517AC59DBF2A}">
      <dgm:prSet/>
      <dgm:spPr/>
      <dgm:t>
        <a:bodyPr/>
        <a:lstStyle/>
        <a:p>
          <a:endParaRPr lang="en-US"/>
        </a:p>
      </dgm:t>
    </dgm:pt>
    <dgm:pt modelId="{E798B940-9B62-4565-B6D4-E08748EEA50E}" type="sibTrans" cxnId="{6916491F-E756-4AD9-AC68-517AC59DBF2A}">
      <dgm:prSet/>
      <dgm:spPr/>
      <dgm:t>
        <a:bodyPr/>
        <a:lstStyle/>
        <a:p>
          <a:endParaRPr lang="en-US"/>
        </a:p>
      </dgm:t>
    </dgm:pt>
    <dgm:pt modelId="{06628255-5A86-408B-81EC-60EF0D39A42A}">
      <dgm:prSet/>
      <dgm:spPr/>
      <dgm:t>
        <a:bodyPr/>
        <a:lstStyle/>
        <a:p>
          <a:r>
            <a:rPr lang="pt-BR"/>
            <a:t>Que atitudes concretas me ajudam a unir fé, comunicação e gratidão?</a:t>
          </a:r>
          <a:endParaRPr lang="en-US"/>
        </a:p>
      </dgm:t>
    </dgm:pt>
    <dgm:pt modelId="{972DDAAD-8142-49A6-ACB2-00E7FA8DFA9C}" type="parTrans" cxnId="{6C23F72B-65D6-4FBC-A656-2C2C0E637D2C}">
      <dgm:prSet/>
      <dgm:spPr/>
      <dgm:t>
        <a:bodyPr/>
        <a:lstStyle/>
        <a:p>
          <a:endParaRPr lang="en-US"/>
        </a:p>
      </dgm:t>
    </dgm:pt>
    <dgm:pt modelId="{D6EFEA65-D732-4E86-8AA8-A464928537A4}" type="sibTrans" cxnId="{6C23F72B-65D6-4FBC-A656-2C2C0E637D2C}">
      <dgm:prSet/>
      <dgm:spPr/>
      <dgm:t>
        <a:bodyPr/>
        <a:lstStyle/>
        <a:p>
          <a:endParaRPr lang="en-US"/>
        </a:p>
      </dgm:t>
    </dgm:pt>
    <dgm:pt modelId="{518A140B-EBA0-44A6-8996-42073F217C22}" type="pres">
      <dgm:prSet presAssocID="{5B733B48-DF2C-4623-BD4A-4530ACF1763E}" presName="root" presStyleCnt="0">
        <dgm:presLayoutVars>
          <dgm:dir/>
          <dgm:resizeHandles val="exact"/>
        </dgm:presLayoutVars>
      </dgm:prSet>
      <dgm:spPr/>
    </dgm:pt>
    <dgm:pt modelId="{4C471EB3-ECE4-4454-8401-7E71A7BE77A0}" type="pres">
      <dgm:prSet presAssocID="{C3CCD020-A0CF-4163-86BE-6F369C035AE5}" presName="compNode" presStyleCnt="0"/>
      <dgm:spPr/>
    </dgm:pt>
    <dgm:pt modelId="{243D500D-A2CF-4DBC-8E1F-2B76059B8DC4}" type="pres">
      <dgm:prSet presAssocID="{C3CCD020-A0CF-4163-86BE-6F369C035AE5}" presName="bgRect" presStyleLbl="bgShp" presStyleIdx="0" presStyleCnt="3"/>
      <dgm:spPr/>
    </dgm:pt>
    <dgm:pt modelId="{FB360BD8-9F4E-4592-9726-7B2DBA302BCD}" type="pres">
      <dgm:prSet presAssocID="{C3CCD020-A0CF-4163-86BE-6F369C035AE5}" presName="iconRect" presStyleLbl="node1" presStyleIdx="0" presStyleCnt="3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oração"/>
        </a:ext>
      </dgm:extLst>
    </dgm:pt>
    <dgm:pt modelId="{1B9F2086-3FF3-4980-954E-4736B89A37BB}" type="pres">
      <dgm:prSet presAssocID="{C3CCD020-A0CF-4163-86BE-6F369C035AE5}" presName="spaceRect" presStyleCnt="0"/>
      <dgm:spPr/>
    </dgm:pt>
    <dgm:pt modelId="{43024C5A-721F-4F61-9B3D-5752B5E576A3}" type="pres">
      <dgm:prSet presAssocID="{C3CCD020-A0CF-4163-86BE-6F369C035AE5}" presName="parTx" presStyleLbl="revTx" presStyleIdx="0" presStyleCnt="3">
        <dgm:presLayoutVars>
          <dgm:chMax val="0"/>
          <dgm:chPref val="0"/>
        </dgm:presLayoutVars>
      </dgm:prSet>
      <dgm:spPr/>
    </dgm:pt>
    <dgm:pt modelId="{D86A8307-082E-447C-BEEE-A2967B285B7C}" type="pres">
      <dgm:prSet presAssocID="{FB257CDA-9D44-4AEE-AA65-BD5C2399EF2E}" presName="sibTrans" presStyleCnt="0"/>
      <dgm:spPr/>
    </dgm:pt>
    <dgm:pt modelId="{4029F796-E415-473C-A17B-31EA7A02B4B6}" type="pres">
      <dgm:prSet presAssocID="{F6DAAE7A-4DE3-4C1D-AF44-10812AC9D105}" presName="compNode" presStyleCnt="0"/>
      <dgm:spPr/>
    </dgm:pt>
    <dgm:pt modelId="{C6892928-9F7F-49D9-A509-7892E4743B87}" type="pres">
      <dgm:prSet presAssocID="{F6DAAE7A-4DE3-4C1D-AF44-10812AC9D105}" presName="bgRect" presStyleLbl="bgShp" presStyleIdx="1" presStyleCnt="3"/>
      <dgm:spPr/>
    </dgm:pt>
    <dgm:pt modelId="{40A5CFFE-21B2-4F98-8C07-80A6116502EE}" type="pres">
      <dgm:prSet presAssocID="{F6DAAE7A-4DE3-4C1D-AF44-10812AC9D105}" presName="iconRect" presStyleLbl="node1" presStyleIdx="1" presStyleCnt="3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omputador"/>
        </a:ext>
      </dgm:extLst>
    </dgm:pt>
    <dgm:pt modelId="{0E062E92-B2DF-4CCE-B7D7-F42DCB78C744}" type="pres">
      <dgm:prSet presAssocID="{F6DAAE7A-4DE3-4C1D-AF44-10812AC9D105}" presName="spaceRect" presStyleCnt="0"/>
      <dgm:spPr/>
    </dgm:pt>
    <dgm:pt modelId="{0ADE6B83-AE8A-40AA-B9A2-D0775165445D}" type="pres">
      <dgm:prSet presAssocID="{F6DAAE7A-4DE3-4C1D-AF44-10812AC9D105}" presName="parTx" presStyleLbl="revTx" presStyleIdx="1" presStyleCnt="3">
        <dgm:presLayoutVars>
          <dgm:chMax val="0"/>
          <dgm:chPref val="0"/>
        </dgm:presLayoutVars>
      </dgm:prSet>
      <dgm:spPr/>
    </dgm:pt>
    <dgm:pt modelId="{F3296BB9-38E5-403E-AE79-B94497C54FD2}" type="pres">
      <dgm:prSet presAssocID="{E798B940-9B62-4565-B6D4-E08748EEA50E}" presName="sibTrans" presStyleCnt="0"/>
      <dgm:spPr/>
    </dgm:pt>
    <dgm:pt modelId="{64D9C73B-8159-4E4C-B790-6482CF981F97}" type="pres">
      <dgm:prSet presAssocID="{06628255-5A86-408B-81EC-60EF0D39A42A}" presName="compNode" presStyleCnt="0"/>
      <dgm:spPr/>
    </dgm:pt>
    <dgm:pt modelId="{E325C93D-0179-4AC4-863E-9D0EDF924C63}" type="pres">
      <dgm:prSet presAssocID="{06628255-5A86-408B-81EC-60EF0D39A42A}" presName="bgRect" presStyleLbl="bgShp" presStyleIdx="2" presStyleCnt="3"/>
      <dgm:spPr/>
    </dgm:pt>
    <dgm:pt modelId="{C87FD262-E172-4FCB-A9CC-9EF4D7110AD7}" type="pres">
      <dgm:prSet presAssocID="{06628255-5A86-408B-81EC-60EF0D39A42A}" presName="iconRect" presStyleLbl="node1" presStyleIdx="2" presStyleCnt="3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ard Room"/>
        </a:ext>
      </dgm:extLst>
    </dgm:pt>
    <dgm:pt modelId="{3CBF31BC-1915-432E-BB27-3CD83B893BDC}" type="pres">
      <dgm:prSet presAssocID="{06628255-5A86-408B-81EC-60EF0D39A42A}" presName="spaceRect" presStyleCnt="0"/>
      <dgm:spPr/>
    </dgm:pt>
    <dgm:pt modelId="{71C6FEC2-263C-4EF7-854B-02EE4C1B462E}" type="pres">
      <dgm:prSet presAssocID="{06628255-5A86-408B-81EC-60EF0D39A42A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6916491F-E756-4AD9-AC68-517AC59DBF2A}" srcId="{5B733B48-DF2C-4623-BD4A-4530ACF1763E}" destId="{F6DAAE7A-4DE3-4C1D-AF44-10812AC9D105}" srcOrd="1" destOrd="0" parTransId="{072B7613-B804-4E03-A5AE-18E57F59CC55}" sibTransId="{E798B940-9B62-4565-B6D4-E08748EEA50E}"/>
    <dgm:cxn modelId="{6C23F72B-65D6-4FBC-A656-2C2C0E637D2C}" srcId="{5B733B48-DF2C-4623-BD4A-4530ACF1763E}" destId="{06628255-5A86-408B-81EC-60EF0D39A42A}" srcOrd="2" destOrd="0" parTransId="{972DDAAD-8142-49A6-ACB2-00E7FA8DFA9C}" sibTransId="{D6EFEA65-D732-4E86-8AA8-A464928537A4}"/>
    <dgm:cxn modelId="{EE142D64-DAA1-46C3-B5FF-41A1A3BC8880}" srcId="{5B733B48-DF2C-4623-BD4A-4530ACF1763E}" destId="{C3CCD020-A0CF-4163-86BE-6F369C035AE5}" srcOrd="0" destOrd="0" parTransId="{9349C3DB-1910-478B-941C-B3C915403174}" sibTransId="{FB257CDA-9D44-4AEE-AA65-BD5C2399EF2E}"/>
    <dgm:cxn modelId="{40C4A54E-DFE2-4E8F-BC4D-965D4F83E780}" type="presOf" srcId="{C3CCD020-A0CF-4163-86BE-6F369C035AE5}" destId="{43024C5A-721F-4F61-9B3D-5752B5E576A3}" srcOrd="0" destOrd="0" presId="urn:microsoft.com/office/officeart/2018/2/layout/IconVerticalSolidList"/>
    <dgm:cxn modelId="{6B4E6D7E-EEF5-4A00-A8E0-9256200A51CF}" type="presOf" srcId="{06628255-5A86-408B-81EC-60EF0D39A42A}" destId="{71C6FEC2-263C-4EF7-854B-02EE4C1B462E}" srcOrd="0" destOrd="0" presId="urn:microsoft.com/office/officeart/2018/2/layout/IconVerticalSolidList"/>
    <dgm:cxn modelId="{EB29B680-3ED0-41EF-B985-18676F45FF43}" type="presOf" srcId="{F6DAAE7A-4DE3-4C1D-AF44-10812AC9D105}" destId="{0ADE6B83-AE8A-40AA-B9A2-D0775165445D}" srcOrd="0" destOrd="0" presId="urn:microsoft.com/office/officeart/2018/2/layout/IconVerticalSolidList"/>
    <dgm:cxn modelId="{71B58AB4-03A8-4B2E-A64D-CB6FE0B04A47}" type="presOf" srcId="{5B733B48-DF2C-4623-BD4A-4530ACF1763E}" destId="{518A140B-EBA0-44A6-8996-42073F217C22}" srcOrd="0" destOrd="0" presId="urn:microsoft.com/office/officeart/2018/2/layout/IconVerticalSolidList"/>
    <dgm:cxn modelId="{54059ECF-2BAC-4679-814A-0DCB43CDF459}" type="presParOf" srcId="{518A140B-EBA0-44A6-8996-42073F217C22}" destId="{4C471EB3-ECE4-4454-8401-7E71A7BE77A0}" srcOrd="0" destOrd="0" presId="urn:microsoft.com/office/officeart/2018/2/layout/IconVerticalSolidList"/>
    <dgm:cxn modelId="{F200EC2A-B4EC-4026-B0AD-7F2A79BFFD8E}" type="presParOf" srcId="{4C471EB3-ECE4-4454-8401-7E71A7BE77A0}" destId="{243D500D-A2CF-4DBC-8E1F-2B76059B8DC4}" srcOrd="0" destOrd="0" presId="urn:microsoft.com/office/officeart/2018/2/layout/IconVerticalSolidList"/>
    <dgm:cxn modelId="{6E2FB251-B393-4380-A63A-5D4691C3133C}" type="presParOf" srcId="{4C471EB3-ECE4-4454-8401-7E71A7BE77A0}" destId="{FB360BD8-9F4E-4592-9726-7B2DBA302BCD}" srcOrd="1" destOrd="0" presId="urn:microsoft.com/office/officeart/2018/2/layout/IconVerticalSolidList"/>
    <dgm:cxn modelId="{24D63FD7-588A-4B90-8411-13F5A1A0FB1E}" type="presParOf" srcId="{4C471EB3-ECE4-4454-8401-7E71A7BE77A0}" destId="{1B9F2086-3FF3-4980-954E-4736B89A37BB}" srcOrd="2" destOrd="0" presId="urn:microsoft.com/office/officeart/2018/2/layout/IconVerticalSolidList"/>
    <dgm:cxn modelId="{B8CCC57F-6652-483F-B0EB-E19A76CDE8A7}" type="presParOf" srcId="{4C471EB3-ECE4-4454-8401-7E71A7BE77A0}" destId="{43024C5A-721F-4F61-9B3D-5752B5E576A3}" srcOrd="3" destOrd="0" presId="urn:microsoft.com/office/officeart/2018/2/layout/IconVerticalSolidList"/>
    <dgm:cxn modelId="{5C0C842A-B01C-4677-B7DA-6788C6906BA3}" type="presParOf" srcId="{518A140B-EBA0-44A6-8996-42073F217C22}" destId="{D86A8307-082E-447C-BEEE-A2967B285B7C}" srcOrd="1" destOrd="0" presId="urn:microsoft.com/office/officeart/2018/2/layout/IconVerticalSolidList"/>
    <dgm:cxn modelId="{E33D0B57-D9AE-43F8-B801-BD01D62C4FBF}" type="presParOf" srcId="{518A140B-EBA0-44A6-8996-42073F217C22}" destId="{4029F796-E415-473C-A17B-31EA7A02B4B6}" srcOrd="2" destOrd="0" presId="urn:microsoft.com/office/officeart/2018/2/layout/IconVerticalSolidList"/>
    <dgm:cxn modelId="{AD06E993-AF3C-4899-84A8-49DCC33AFE29}" type="presParOf" srcId="{4029F796-E415-473C-A17B-31EA7A02B4B6}" destId="{C6892928-9F7F-49D9-A509-7892E4743B87}" srcOrd="0" destOrd="0" presId="urn:microsoft.com/office/officeart/2018/2/layout/IconVerticalSolidList"/>
    <dgm:cxn modelId="{6C07A919-33B1-40FD-BBF4-D12E36F03758}" type="presParOf" srcId="{4029F796-E415-473C-A17B-31EA7A02B4B6}" destId="{40A5CFFE-21B2-4F98-8C07-80A6116502EE}" srcOrd="1" destOrd="0" presId="urn:microsoft.com/office/officeart/2018/2/layout/IconVerticalSolidList"/>
    <dgm:cxn modelId="{618AAC83-BAB0-4033-BB39-7B99334B91AA}" type="presParOf" srcId="{4029F796-E415-473C-A17B-31EA7A02B4B6}" destId="{0E062E92-B2DF-4CCE-B7D7-F42DCB78C744}" srcOrd="2" destOrd="0" presId="urn:microsoft.com/office/officeart/2018/2/layout/IconVerticalSolidList"/>
    <dgm:cxn modelId="{9D0A2558-83C2-430B-949C-9EEEAE819619}" type="presParOf" srcId="{4029F796-E415-473C-A17B-31EA7A02B4B6}" destId="{0ADE6B83-AE8A-40AA-B9A2-D0775165445D}" srcOrd="3" destOrd="0" presId="urn:microsoft.com/office/officeart/2018/2/layout/IconVerticalSolidList"/>
    <dgm:cxn modelId="{6467236D-4996-4699-9D9C-AE16DC714EF3}" type="presParOf" srcId="{518A140B-EBA0-44A6-8996-42073F217C22}" destId="{F3296BB9-38E5-403E-AE79-B94497C54FD2}" srcOrd="3" destOrd="0" presId="urn:microsoft.com/office/officeart/2018/2/layout/IconVerticalSolidList"/>
    <dgm:cxn modelId="{A0429FFE-9BA7-4716-BCF2-5856B8749886}" type="presParOf" srcId="{518A140B-EBA0-44A6-8996-42073F217C22}" destId="{64D9C73B-8159-4E4C-B790-6482CF981F97}" srcOrd="4" destOrd="0" presId="urn:microsoft.com/office/officeart/2018/2/layout/IconVerticalSolidList"/>
    <dgm:cxn modelId="{9669D3E2-D334-4C5E-AB58-65BC0A2DE168}" type="presParOf" srcId="{64D9C73B-8159-4E4C-B790-6482CF981F97}" destId="{E325C93D-0179-4AC4-863E-9D0EDF924C63}" srcOrd="0" destOrd="0" presId="urn:microsoft.com/office/officeart/2018/2/layout/IconVerticalSolidList"/>
    <dgm:cxn modelId="{8BAA5FF2-2E9B-40F3-B305-B0691328F0DE}" type="presParOf" srcId="{64D9C73B-8159-4E4C-B790-6482CF981F97}" destId="{C87FD262-E172-4FCB-A9CC-9EF4D7110AD7}" srcOrd="1" destOrd="0" presId="urn:microsoft.com/office/officeart/2018/2/layout/IconVerticalSolidList"/>
    <dgm:cxn modelId="{0D4A7080-E395-4958-A1BA-2BF1471F7743}" type="presParOf" srcId="{64D9C73B-8159-4E4C-B790-6482CF981F97}" destId="{3CBF31BC-1915-432E-BB27-3CD83B893BDC}" srcOrd="2" destOrd="0" presId="urn:microsoft.com/office/officeart/2018/2/layout/IconVerticalSolidList"/>
    <dgm:cxn modelId="{3D3F1A27-2EC5-4DC1-B3D6-27CBC13045A8}" type="presParOf" srcId="{64D9C73B-8159-4E4C-B790-6482CF981F97}" destId="{71C6FEC2-263C-4EF7-854B-02EE4C1B462E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75A604B-63F4-40B7-A515-F83EA0E1EAE3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EF8D1826-331B-4A16-B3E7-80E541D486C8}">
      <dgm:prSet/>
      <dgm:spPr/>
      <dgm:t>
        <a:bodyPr/>
        <a:lstStyle/>
        <a:p>
          <a:r>
            <a:rPr lang="pt-BR"/>
            <a:t>Dividir os participantes em grupos.</a:t>
          </a:r>
          <a:endParaRPr lang="en-US"/>
        </a:p>
      </dgm:t>
    </dgm:pt>
    <dgm:pt modelId="{B5D1C30F-A16A-412F-8BF9-FFDBAD03100E}" type="parTrans" cxnId="{536BCE4F-39F3-49AB-AA7B-8F6CF165443A}">
      <dgm:prSet/>
      <dgm:spPr/>
      <dgm:t>
        <a:bodyPr/>
        <a:lstStyle/>
        <a:p>
          <a:endParaRPr lang="en-US"/>
        </a:p>
      </dgm:t>
    </dgm:pt>
    <dgm:pt modelId="{FDC20010-C778-45F3-A38C-635508111E21}" type="sibTrans" cxnId="{536BCE4F-39F3-49AB-AA7B-8F6CF165443A}">
      <dgm:prSet/>
      <dgm:spPr/>
      <dgm:t>
        <a:bodyPr/>
        <a:lstStyle/>
        <a:p>
          <a:endParaRPr lang="en-US"/>
        </a:p>
      </dgm:t>
    </dgm:pt>
    <dgm:pt modelId="{170D0100-114D-4950-8E90-8B485427A460}">
      <dgm:prSet/>
      <dgm:spPr/>
      <dgm:t>
        <a:bodyPr/>
        <a:lstStyle/>
        <a:p>
          <a:r>
            <a:rPr lang="pt-BR"/>
            <a:t>Cada grupo cria uma </a:t>
          </a:r>
          <a:r>
            <a:rPr lang="pt-BR" b="1"/>
            <a:t>pequena campanha digital de conscientização sobre o dízimo</a:t>
          </a:r>
          <a:r>
            <a:rPr lang="pt-BR"/>
            <a:t>, com uma frase, uma imagem e uma ideia de post (para WhatsApp, Instagram ou grupo paroquial).</a:t>
          </a:r>
          <a:endParaRPr lang="en-US"/>
        </a:p>
      </dgm:t>
    </dgm:pt>
    <dgm:pt modelId="{04BC1920-5EB1-4BDE-88B1-32668D375D37}" type="parTrans" cxnId="{0E8AB753-7B8E-4DF5-ADD2-53C893ED2AB2}">
      <dgm:prSet/>
      <dgm:spPr/>
      <dgm:t>
        <a:bodyPr/>
        <a:lstStyle/>
        <a:p>
          <a:endParaRPr lang="en-US"/>
        </a:p>
      </dgm:t>
    </dgm:pt>
    <dgm:pt modelId="{F167615D-9838-406F-91D1-468F8EE020CA}" type="sibTrans" cxnId="{0E8AB753-7B8E-4DF5-ADD2-53C893ED2AB2}">
      <dgm:prSet/>
      <dgm:spPr/>
      <dgm:t>
        <a:bodyPr/>
        <a:lstStyle/>
        <a:p>
          <a:endParaRPr lang="en-US"/>
        </a:p>
      </dgm:t>
    </dgm:pt>
    <dgm:pt modelId="{6DC13C3B-513E-4974-87F1-23361F9F3BA8}">
      <dgm:prSet/>
      <dgm:spPr/>
      <dgm:t>
        <a:bodyPr/>
        <a:lstStyle/>
        <a:p>
          <a:r>
            <a:rPr lang="pt-BR"/>
            <a:t>Apresentação breve das ideias e conversa sobre o impacto pastoral.</a:t>
          </a:r>
          <a:endParaRPr lang="en-US"/>
        </a:p>
      </dgm:t>
    </dgm:pt>
    <dgm:pt modelId="{2CA2F99D-7CCF-4E18-B900-16AAF8C4261B}" type="parTrans" cxnId="{CA544A66-FB04-4386-B3FB-1516E0124B17}">
      <dgm:prSet/>
      <dgm:spPr/>
      <dgm:t>
        <a:bodyPr/>
        <a:lstStyle/>
        <a:p>
          <a:endParaRPr lang="en-US"/>
        </a:p>
      </dgm:t>
    </dgm:pt>
    <dgm:pt modelId="{AD94850F-AF95-47D4-825A-01C21EDE1AC8}" type="sibTrans" cxnId="{CA544A66-FB04-4386-B3FB-1516E0124B17}">
      <dgm:prSet/>
      <dgm:spPr/>
      <dgm:t>
        <a:bodyPr/>
        <a:lstStyle/>
        <a:p>
          <a:endParaRPr lang="en-US"/>
        </a:p>
      </dgm:t>
    </dgm:pt>
    <dgm:pt modelId="{7096D24D-AEC4-431F-B43A-CF07A7A7146A}" type="pres">
      <dgm:prSet presAssocID="{C75A604B-63F4-40B7-A515-F83EA0E1EAE3}" presName="root" presStyleCnt="0">
        <dgm:presLayoutVars>
          <dgm:dir/>
          <dgm:resizeHandles val="exact"/>
        </dgm:presLayoutVars>
      </dgm:prSet>
      <dgm:spPr/>
    </dgm:pt>
    <dgm:pt modelId="{D12C953A-F444-4847-AEDB-C63E42AF2BD0}" type="pres">
      <dgm:prSet presAssocID="{EF8D1826-331B-4A16-B3E7-80E541D486C8}" presName="compNode" presStyleCnt="0"/>
      <dgm:spPr/>
    </dgm:pt>
    <dgm:pt modelId="{2847E24C-9083-4187-8AAF-AF303E445F85}" type="pres">
      <dgm:prSet presAssocID="{EF8D1826-331B-4A16-B3E7-80E541D486C8}" presName="bgRect" presStyleLbl="bgShp" presStyleIdx="0" presStyleCnt="3"/>
      <dgm:spPr/>
    </dgm:pt>
    <dgm:pt modelId="{6B18A88F-4AB5-47F3-BDAC-45323A7C1216}" type="pres">
      <dgm:prSet presAssocID="{EF8D1826-331B-4A16-B3E7-80E541D486C8}" presName="iconRect" presStyleLbl="node1" presStyleIdx="0" presStyleCnt="3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roup of People"/>
        </a:ext>
      </dgm:extLst>
    </dgm:pt>
    <dgm:pt modelId="{5B56BC07-B1B9-433B-BD3F-12DAE6863CD4}" type="pres">
      <dgm:prSet presAssocID="{EF8D1826-331B-4A16-B3E7-80E541D486C8}" presName="spaceRect" presStyleCnt="0"/>
      <dgm:spPr/>
    </dgm:pt>
    <dgm:pt modelId="{69D90C2B-C066-46C4-81B3-C2106BC7C2FA}" type="pres">
      <dgm:prSet presAssocID="{EF8D1826-331B-4A16-B3E7-80E541D486C8}" presName="parTx" presStyleLbl="revTx" presStyleIdx="0" presStyleCnt="3">
        <dgm:presLayoutVars>
          <dgm:chMax val="0"/>
          <dgm:chPref val="0"/>
        </dgm:presLayoutVars>
      </dgm:prSet>
      <dgm:spPr/>
    </dgm:pt>
    <dgm:pt modelId="{717E00FC-DBA2-4BC9-8917-41B909590697}" type="pres">
      <dgm:prSet presAssocID="{FDC20010-C778-45F3-A38C-635508111E21}" presName="sibTrans" presStyleCnt="0"/>
      <dgm:spPr/>
    </dgm:pt>
    <dgm:pt modelId="{0CEF96CC-4E50-49FC-B6E9-6C8A0CE7B3C7}" type="pres">
      <dgm:prSet presAssocID="{170D0100-114D-4950-8E90-8B485427A460}" presName="compNode" presStyleCnt="0"/>
      <dgm:spPr/>
    </dgm:pt>
    <dgm:pt modelId="{379CB0BB-C962-48AA-BED1-ADB97214E559}" type="pres">
      <dgm:prSet presAssocID="{170D0100-114D-4950-8E90-8B485427A460}" presName="bgRect" presStyleLbl="bgShp" presStyleIdx="1" presStyleCnt="3"/>
      <dgm:spPr/>
    </dgm:pt>
    <dgm:pt modelId="{9C03FEC1-76F2-4E9C-AC4C-6F9B89BD4646}" type="pres">
      <dgm:prSet presAssocID="{170D0100-114D-4950-8E90-8B485427A460}" presName="iconRect" presStyleLbl="node1" presStyleIdx="1" presStyleCnt="3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rketing"/>
        </a:ext>
      </dgm:extLst>
    </dgm:pt>
    <dgm:pt modelId="{2F0565A7-B6C0-4BBE-8576-AE35788CECBC}" type="pres">
      <dgm:prSet presAssocID="{170D0100-114D-4950-8E90-8B485427A460}" presName="spaceRect" presStyleCnt="0"/>
      <dgm:spPr/>
    </dgm:pt>
    <dgm:pt modelId="{05773C26-30B8-407B-AE8A-5884AF123C5B}" type="pres">
      <dgm:prSet presAssocID="{170D0100-114D-4950-8E90-8B485427A460}" presName="parTx" presStyleLbl="revTx" presStyleIdx="1" presStyleCnt="3">
        <dgm:presLayoutVars>
          <dgm:chMax val="0"/>
          <dgm:chPref val="0"/>
        </dgm:presLayoutVars>
      </dgm:prSet>
      <dgm:spPr/>
    </dgm:pt>
    <dgm:pt modelId="{7CB88DB7-2CD9-435B-AFC8-2CA86F73E680}" type="pres">
      <dgm:prSet presAssocID="{F167615D-9838-406F-91D1-468F8EE020CA}" presName="sibTrans" presStyleCnt="0"/>
      <dgm:spPr/>
    </dgm:pt>
    <dgm:pt modelId="{EBB54002-C68D-44B4-9A11-4D4B35505785}" type="pres">
      <dgm:prSet presAssocID="{6DC13C3B-513E-4974-87F1-23361F9F3BA8}" presName="compNode" presStyleCnt="0"/>
      <dgm:spPr/>
    </dgm:pt>
    <dgm:pt modelId="{FB9FE086-18A0-4C17-8CE7-4E2720610A7A}" type="pres">
      <dgm:prSet presAssocID="{6DC13C3B-513E-4974-87F1-23361F9F3BA8}" presName="bgRect" presStyleLbl="bgShp" presStyleIdx="2" presStyleCnt="3"/>
      <dgm:spPr/>
    </dgm:pt>
    <dgm:pt modelId="{F050463F-2C6A-4DEC-9B30-8F40BC5D0B18}" type="pres">
      <dgm:prSet presAssocID="{6DC13C3B-513E-4974-87F1-23361F9F3BA8}" presName="iconRect" presStyleLbl="node1" presStyleIdx="2" presStyleCnt="3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at"/>
        </a:ext>
      </dgm:extLst>
    </dgm:pt>
    <dgm:pt modelId="{24046EC7-1776-4BB2-8F0F-459B1DF93352}" type="pres">
      <dgm:prSet presAssocID="{6DC13C3B-513E-4974-87F1-23361F9F3BA8}" presName="spaceRect" presStyleCnt="0"/>
      <dgm:spPr/>
    </dgm:pt>
    <dgm:pt modelId="{F0770B3B-6A11-4C0E-BDD4-FAF0020DD699}" type="pres">
      <dgm:prSet presAssocID="{6DC13C3B-513E-4974-87F1-23361F9F3BA8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F8A6420C-6319-40BD-B6D8-E6FBF60E31B2}" type="presOf" srcId="{6DC13C3B-513E-4974-87F1-23361F9F3BA8}" destId="{F0770B3B-6A11-4C0E-BDD4-FAF0020DD699}" srcOrd="0" destOrd="0" presId="urn:microsoft.com/office/officeart/2018/2/layout/IconVerticalSolidList"/>
    <dgm:cxn modelId="{C9D58D17-284B-4064-BBB3-F295A57E6B6B}" type="presOf" srcId="{170D0100-114D-4950-8E90-8B485427A460}" destId="{05773C26-30B8-407B-AE8A-5884AF123C5B}" srcOrd="0" destOrd="0" presId="urn:microsoft.com/office/officeart/2018/2/layout/IconVerticalSolidList"/>
    <dgm:cxn modelId="{CA544A66-FB04-4386-B3FB-1516E0124B17}" srcId="{C75A604B-63F4-40B7-A515-F83EA0E1EAE3}" destId="{6DC13C3B-513E-4974-87F1-23361F9F3BA8}" srcOrd="2" destOrd="0" parTransId="{2CA2F99D-7CCF-4E18-B900-16AAF8C4261B}" sibTransId="{AD94850F-AF95-47D4-825A-01C21EDE1AC8}"/>
    <dgm:cxn modelId="{536BCE4F-39F3-49AB-AA7B-8F6CF165443A}" srcId="{C75A604B-63F4-40B7-A515-F83EA0E1EAE3}" destId="{EF8D1826-331B-4A16-B3E7-80E541D486C8}" srcOrd="0" destOrd="0" parTransId="{B5D1C30F-A16A-412F-8BF9-FFDBAD03100E}" sibTransId="{FDC20010-C778-45F3-A38C-635508111E21}"/>
    <dgm:cxn modelId="{0E8AB753-7B8E-4DF5-ADD2-53C893ED2AB2}" srcId="{C75A604B-63F4-40B7-A515-F83EA0E1EAE3}" destId="{170D0100-114D-4950-8E90-8B485427A460}" srcOrd="1" destOrd="0" parTransId="{04BC1920-5EB1-4BDE-88B1-32668D375D37}" sibTransId="{F167615D-9838-406F-91D1-468F8EE020CA}"/>
    <dgm:cxn modelId="{CB739C79-110F-40BB-8F14-551F93C297CE}" type="presOf" srcId="{C75A604B-63F4-40B7-A515-F83EA0E1EAE3}" destId="{7096D24D-AEC4-431F-B43A-CF07A7A7146A}" srcOrd="0" destOrd="0" presId="urn:microsoft.com/office/officeart/2018/2/layout/IconVerticalSolidList"/>
    <dgm:cxn modelId="{087180D7-9366-43F2-A72F-2450C96C7EF0}" type="presOf" srcId="{EF8D1826-331B-4A16-B3E7-80E541D486C8}" destId="{69D90C2B-C066-46C4-81B3-C2106BC7C2FA}" srcOrd="0" destOrd="0" presId="urn:microsoft.com/office/officeart/2018/2/layout/IconVerticalSolidList"/>
    <dgm:cxn modelId="{DBE777AA-C7B7-438B-BD60-EDD10B9A640F}" type="presParOf" srcId="{7096D24D-AEC4-431F-B43A-CF07A7A7146A}" destId="{D12C953A-F444-4847-AEDB-C63E42AF2BD0}" srcOrd="0" destOrd="0" presId="urn:microsoft.com/office/officeart/2018/2/layout/IconVerticalSolidList"/>
    <dgm:cxn modelId="{72D6AEAB-5C3E-4CD5-99C4-EC51B771273F}" type="presParOf" srcId="{D12C953A-F444-4847-AEDB-C63E42AF2BD0}" destId="{2847E24C-9083-4187-8AAF-AF303E445F85}" srcOrd="0" destOrd="0" presId="urn:microsoft.com/office/officeart/2018/2/layout/IconVerticalSolidList"/>
    <dgm:cxn modelId="{08B870D4-20D1-4F4A-BD98-D94EE8DA52D1}" type="presParOf" srcId="{D12C953A-F444-4847-AEDB-C63E42AF2BD0}" destId="{6B18A88F-4AB5-47F3-BDAC-45323A7C1216}" srcOrd="1" destOrd="0" presId="urn:microsoft.com/office/officeart/2018/2/layout/IconVerticalSolidList"/>
    <dgm:cxn modelId="{9D622F5D-0582-441E-8D43-22EB5C3FCA72}" type="presParOf" srcId="{D12C953A-F444-4847-AEDB-C63E42AF2BD0}" destId="{5B56BC07-B1B9-433B-BD3F-12DAE6863CD4}" srcOrd="2" destOrd="0" presId="urn:microsoft.com/office/officeart/2018/2/layout/IconVerticalSolidList"/>
    <dgm:cxn modelId="{31E91322-B365-4E22-9B36-1D416F6FFCB6}" type="presParOf" srcId="{D12C953A-F444-4847-AEDB-C63E42AF2BD0}" destId="{69D90C2B-C066-46C4-81B3-C2106BC7C2FA}" srcOrd="3" destOrd="0" presId="urn:microsoft.com/office/officeart/2018/2/layout/IconVerticalSolidList"/>
    <dgm:cxn modelId="{01716B5D-A0AA-4781-ABDD-0758DD298489}" type="presParOf" srcId="{7096D24D-AEC4-431F-B43A-CF07A7A7146A}" destId="{717E00FC-DBA2-4BC9-8917-41B909590697}" srcOrd="1" destOrd="0" presId="urn:microsoft.com/office/officeart/2018/2/layout/IconVerticalSolidList"/>
    <dgm:cxn modelId="{35B2EC2A-AA2D-4A19-8A37-3F87B404F665}" type="presParOf" srcId="{7096D24D-AEC4-431F-B43A-CF07A7A7146A}" destId="{0CEF96CC-4E50-49FC-B6E9-6C8A0CE7B3C7}" srcOrd="2" destOrd="0" presId="urn:microsoft.com/office/officeart/2018/2/layout/IconVerticalSolidList"/>
    <dgm:cxn modelId="{17541884-9558-48B3-8045-155F67A4BAAE}" type="presParOf" srcId="{0CEF96CC-4E50-49FC-B6E9-6C8A0CE7B3C7}" destId="{379CB0BB-C962-48AA-BED1-ADB97214E559}" srcOrd="0" destOrd="0" presId="urn:microsoft.com/office/officeart/2018/2/layout/IconVerticalSolidList"/>
    <dgm:cxn modelId="{AA2AB5C4-5E1E-4979-95F3-A8AF99154FAE}" type="presParOf" srcId="{0CEF96CC-4E50-49FC-B6E9-6C8A0CE7B3C7}" destId="{9C03FEC1-76F2-4E9C-AC4C-6F9B89BD4646}" srcOrd="1" destOrd="0" presId="urn:microsoft.com/office/officeart/2018/2/layout/IconVerticalSolidList"/>
    <dgm:cxn modelId="{79DD78AE-3CC3-4B69-9CB7-A941EC279C74}" type="presParOf" srcId="{0CEF96CC-4E50-49FC-B6E9-6C8A0CE7B3C7}" destId="{2F0565A7-B6C0-4BBE-8576-AE35788CECBC}" srcOrd="2" destOrd="0" presId="urn:microsoft.com/office/officeart/2018/2/layout/IconVerticalSolidList"/>
    <dgm:cxn modelId="{E530DDC2-42F7-44FB-8630-F1619B82CCAD}" type="presParOf" srcId="{0CEF96CC-4E50-49FC-B6E9-6C8A0CE7B3C7}" destId="{05773C26-30B8-407B-AE8A-5884AF123C5B}" srcOrd="3" destOrd="0" presId="urn:microsoft.com/office/officeart/2018/2/layout/IconVerticalSolidList"/>
    <dgm:cxn modelId="{CE6D26C9-F1CA-4AB0-928A-B9A8A303745E}" type="presParOf" srcId="{7096D24D-AEC4-431F-B43A-CF07A7A7146A}" destId="{7CB88DB7-2CD9-435B-AFC8-2CA86F73E680}" srcOrd="3" destOrd="0" presId="urn:microsoft.com/office/officeart/2018/2/layout/IconVerticalSolidList"/>
    <dgm:cxn modelId="{B70A9262-AC22-4357-B3E7-E1F7C3CCD394}" type="presParOf" srcId="{7096D24D-AEC4-431F-B43A-CF07A7A7146A}" destId="{EBB54002-C68D-44B4-9A11-4D4B35505785}" srcOrd="4" destOrd="0" presId="urn:microsoft.com/office/officeart/2018/2/layout/IconVerticalSolidList"/>
    <dgm:cxn modelId="{3CE5E0E4-48D3-440E-A849-2ED8F8F247A7}" type="presParOf" srcId="{EBB54002-C68D-44B4-9A11-4D4B35505785}" destId="{FB9FE086-18A0-4C17-8CE7-4E2720610A7A}" srcOrd="0" destOrd="0" presId="urn:microsoft.com/office/officeart/2018/2/layout/IconVerticalSolidList"/>
    <dgm:cxn modelId="{16121271-CEA7-425C-B558-2305E132D7A9}" type="presParOf" srcId="{EBB54002-C68D-44B4-9A11-4D4B35505785}" destId="{F050463F-2C6A-4DEC-9B30-8F40BC5D0B18}" srcOrd="1" destOrd="0" presId="urn:microsoft.com/office/officeart/2018/2/layout/IconVerticalSolidList"/>
    <dgm:cxn modelId="{E83EE534-3E26-4501-871E-960708F8E5C4}" type="presParOf" srcId="{EBB54002-C68D-44B4-9A11-4D4B35505785}" destId="{24046EC7-1776-4BB2-8F0F-459B1DF93352}" srcOrd="2" destOrd="0" presId="urn:microsoft.com/office/officeart/2018/2/layout/IconVerticalSolidList"/>
    <dgm:cxn modelId="{003C7C9B-C5B5-4894-8CC3-4615F203CEA7}" type="presParOf" srcId="{EBB54002-C68D-44B4-9A11-4D4B35505785}" destId="{F0770B3B-6A11-4C0E-BDD4-FAF0020DD699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BBF3B42-3C81-464D-BC70-F3710CCE9506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729C82DE-E2BA-4384-A682-E0156CF6A7E3}">
      <dgm:prSet/>
      <dgm:spPr/>
      <dgm:t>
        <a:bodyPr/>
        <a:lstStyle/>
        <a:p>
          <a:pPr>
            <a:lnSpc>
              <a:spcPct val="100000"/>
            </a:lnSpc>
          </a:pPr>
          <a:r>
            <a:rPr lang="pt-BR" b="1" dirty="0"/>
            <a:t>O que significa, para mim, “ter uma fé real”?</a:t>
          </a:r>
          <a:endParaRPr lang="en-US" b="1" dirty="0"/>
        </a:p>
      </dgm:t>
    </dgm:pt>
    <dgm:pt modelId="{FE814D61-0674-401A-A173-DCD0B7AD0FFD}" type="parTrans" cxnId="{FA55CCEC-D2EA-4D59-91E5-7CB9A8DF70E3}">
      <dgm:prSet/>
      <dgm:spPr/>
      <dgm:t>
        <a:bodyPr/>
        <a:lstStyle/>
        <a:p>
          <a:endParaRPr lang="en-US"/>
        </a:p>
      </dgm:t>
    </dgm:pt>
    <dgm:pt modelId="{18619340-34C2-4F02-921B-26669C35DFFA}" type="sibTrans" cxnId="{FA55CCEC-D2EA-4D59-91E5-7CB9A8DF70E3}">
      <dgm:prSet/>
      <dgm:spPr/>
      <dgm:t>
        <a:bodyPr/>
        <a:lstStyle/>
        <a:p>
          <a:endParaRPr lang="en-US"/>
        </a:p>
      </dgm:t>
    </dgm:pt>
    <dgm:pt modelId="{7CEB0B46-DEE4-47EE-BFF5-B42E52EB928E}">
      <dgm:prSet/>
      <dgm:spPr/>
      <dgm:t>
        <a:bodyPr/>
        <a:lstStyle/>
        <a:p>
          <a:pPr>
            <a:lnSpc>
              <a:spcPct val="100000"/>
            </a:lnSpc>
          </a:pPr>
          <a:r>
            <a:rPr lang="pt-BR" b="1" dirty="0"/>
            <a:t>Em que momentos a minha vida comunica mais do que as minhas palavras?</a:t>
          </a:r>
          <a:endParaRPr lang="en-US" b="1" dirty="0"/>
        </a:p>
      </dgm:t>
    </dgm:pt>
    <dgm:pt modelId="{D10BDD85-805A-4503-B47B-C61D161F1DD4}" type="parTrans" cxnId="{24496F75-C573-460F-B0F5-EEDB548CF28D}">
      <dgm:prSet/>
      <dgm:spPr/>
      <dgm:t>
        <a:bodyPr/>
        <a:lstStyle/>
        <a:p>
          <a:endParaRPr lang="en-US"/>
        </a:p>
      </dgm:t>
    </dgm:pt>
    <dgm:pt modelId="{9B483870-F1DE-47EE-8B81-9355E8B3FD59}" type="sibTrans" cxnId="{24496F75-C573-460F-B0F5-EEDB548CF28D}">
      <dgm:prSet/>
      <dgm:spPr/>
      <dgm:t>
        <a:bodyPr/>
        <a:lstStyle/>
        <a:p>
          <a:endParaRPr lang="en-US"/>
        </a:p>
      </dgm:t>
    </dgm:pt>
    <dgm:pt modelId="{7F710F43-D512-4E68-B5F0-262BA61A7B01}">
      <dgm:prSet/>
      <dgm:spPr/>
      <dgm:t>
        <a:bodyPr/>
        <a:lstStyle/>
        <a:p>
          <a:pPr>
            <a:lnSpc>
              <a:spcPct val="100000"/>
            </a:lnSpc>
          </a:pPr>
          <a:r>
            <a:rPr lang="pt-BR" b="1" dirty="0"/>
            <a:t>Como posso fazer do meu serviço pastoral um testemunho de gratidão e esperança?</a:t>
          </a:r>
          <a:endParaRPr lang="en-US" b="1" dirty="0"/>
        </a:p>
      </dgm:t>
    </dgm:pt>
    <dgm:pt modelId="{EEB59FC9-0AC0-4351-A64D-D866503E191C}" type="parTrans" cxnId="{2C19538F-CDC3-45E9-96A6-1A66830E2308}">
      <dgm:prSet/>
      <dgm:spPr/>
      <dgm:t>
        <a:bodyPr/>
        <a:lstStyle/>
        <a:p>
          <a:endParaRPr lang="en-US"/>
        </a:p>
      </dgm:t>
    </dgm:pt>
    <dgm:pt modelId="{A658615C-AA14-4975-9BCE-DDA1582108B9}" type="sibTrans" cxnId="{2C19538F-CDC3-45E9-96A6-1A66830E2308}">
      <dgm:prSet/>
      <dgm:spPr/>
      <dgm:t>
        <a:bodyPr/>
        <a:lstStyle/>
        <a:p>
          <a:endParaRPr lang="en-US"/>
        </a:p>
      </dgm:t>
    </dgm:pt>
    <dgm:pt modelId="{539A959D-02DD-4D90-92B8-46E7A370BFFE}" type="pres">
      <dgm:prSet presAssocID="{BBBF3B42-3C81-464D-BC70-F3710CCE9506}" presName="root" presStyleCnt="0">
        <dgm:presLayoutVars>
          <dgm:dir/>
          <dgm:resizeHandles val="exact"/>
        </dgm:presLayoutVars>
      </dgm:prSet>
      <dgm:spPr/>
    </dgm:pt>
    <dgm:pt modelId="{4821F2C3-E291-4B8C-A1F2-B5BBE6375B9F}" type="pres">
      <dgm:prSet presAssocID="{729C82DE-E2BA-4384-A682-E0156CF6A7E3}" presName="compNode" presStyleCnt="0"/>
      <dgm:spPr/>
    </dgm:pt>
    <dgm:pt modelId="{155F0B23-0605-4927-8867-8A36DF193B84}" type="pres">
      <dgm:prSet presAssocID="{729C82DE-E2BA-4384-A682-E0156CF6A7E3}" presName="bgRect" presStyleLbl="bgShp" presStyleIdx="0" presStyleCnt="3"/>
      <dgm:spPr/>
    </dgm:pt>
    <dgm:pt modelId="{1663BB12-C18C-4488-B314-6060D4C87064}" type="pres">
      <dgm:prSet presAssocID="{729C82DE-E2BA-4384-A682-E0156CF6A7E3}" presName="iconRect" presStyleLbl="node1" presStyleIdx="0" presStyleCnt="3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ala de aula"/>
        </a:ext>
      </dgm:extLst>
    </dgm:pt>
    <dgm:pt modelId="{73370B27-6FF1-407B-9445-603932F906AF}" type="pres">
      <dgm:prSet presAssocID="{729C82DE-E2BA-4384-A682-E0156CF6A7E3}" presName="spaceRect" presStyleCnt="0"/>
      <dgm:spPr/>
    </dgm:pt>
    <dgm:pt modelId="{D49D8BC1-FBC7-47AA-ADCA-D7463B1E60A6}" type="pres">
      <dgm:prSet presAssocID="{729C82DE-E2BA-4384-A682-E0156CF6A7E3}" presName="parTx" presStyleLbl="revTx" presStyleIdx="0" presStyleCnt="3">
        <dgm:presLayoutVars>
          <dgm:chMax val="0"/>
          <dgm:chPref val="0"/>
        </dgm:presLayoutVars>
      </dgm:prSet>
      <dgm:spPr/>
    </dgm:pt>
    <dgm:pt modelId="{3D2027E9-017D-4EAA-8C92-33F0E56F5727}" type="pres">
      <dgm:prSet presAssocID="{18619340-34C2-4F02-921B-26669C35DFFA}" presName="sibTrans" presStyleCnt="0"/>
      <dgm:spPr/>
    </dgm:pt>
    <dgm:pt modelId="{3B9A31A5-238B-48FD-B515-72ADAB365254}" type="pres">
      <dgm:prSet presAssocID="{7CEB0B46-DEE4-47EE-BFF5-B42E52EB928E}" presName="compNode" presStyleCnt="0"/>
      <dgm:spPr/>
    </dgm:pt>
    <dgm:pt modelId="{78AC74F1-78B2-4587-80B3-62E7FA3A652A}" type="pres">
      <dgm:prSet presAssocID="{7CEB0B46-DEE4-47EE-BFF5-B42E52EB928E}" presName="bgRect" presStyleLbl="bgShp" presStyleIdx="1" presStyleCnt="3"/>
      <dgm:spPr/>
    </dgm:pt>
    <dgm:pt modelId="{77BA34CB-373E-4DB5-AEC7-22D90B63E91B}" type="pres">
      <dgm:prSet presAssocID="{7CEB0B46-DEE4-47EE-BFF5-B42E52EB928E}" presName="iconRect" presStyleLbl="node1" presStyleIdx="1" presStyleCnt="3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at"/>
        </a:ext>
      </dgm:extLst>
    </dgm:pt>
    <dgm:pt modelId="{125BF896-B0BC-4279-A9C9-AF1DBACCECDB}" type="pres">
      <dgm:prSet presAssocID="{7CEB0B46-DEE4-47EE-BFF5-B42E52EB928E}" presName="spaceRect" presStyleCnt="0"/>
      <dgm:spPr/>
    </dgm:pt>
    <dgm:pt modelId="{C1F8CF36-C6B1-48CF-8AD3-329A5913F8AC}" type="pres">
      <dgm:prSet presAssocID="{7CEB0B46-DEE4-47EE-BFF5-B42E52EB928E}" presName="parTx" presStyleLbl="revTx" presStyleIdx="1" presStyleCnt="3">
        <dgm:presLayoutVars>
          <dgm:chMax val="0"/>
          <dgm:chPref val="0"/>
        </dgm:presLayoutVars>
      </dgm:prSet>
      <dgm:spPr/>
    </dgm:pt>
    <dgm:pt modelId="{1ED8B4D5-6D71-4661-B79B-B68AE55935E9}" type="pres">
      <dgm:prSet presAssocID="{9B483870-F1DE-47EE-8B81-9355E8B3FD59}" presName="sibTrans" presStyleCnt="0"/>
      <dgm:spPr/>
    </dgm:pt>
    <dgm:pt modelId="{E4313F90-39C3-4C10-B757-CB907AD74E33}" type="pres">
      <dgm:prSet presAssocID="{7F710F43-D512-4E68-B5F0-262BA61A7B01}" presName="compNode" presStyleCnt="0"/>
      <dgm:spPr/>
    </dgm:pt>
    <dgm:pt modelId="{B2214981-BF8B-4192-A69B-D0AE4EDD2FF1}" type="pres">
      <dgm:prSet presAssocID="{7F710F43-D512-4E68-B5F0-262BA61A7B01}" presName="bgRect" presStyleLbl="bgShp" presStyleIdx="2" presStyleCnt="3"/>
      <dgm:spPr/>
    </dgm:pt>
    <dgm:pt modelId="{33DE7702-7CBB-4C49-9D72-DE9BF629879B}" type="pres">
      <dgm:prSet presAssocID="{7F710F43-D512-4E68-B5F0-262BA61A7B01}" presName="iconRect" presStyleLbl="node1" presStyleIdx="2" presStyleCnt="3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oração"/>
        </a:ext>
      </dgm:extLst>
    </dgm:pt>
    <dgm:pt modelId="{C2FD497B-4D9F-42CA-ACE1-5709CD3CCF3C}" type="pres">
      <dgm:prSet presAssocID="{7F710F43-D512-4E68-B5F0-262BA61A7B01}" presName="spaceRect" presStyleCnt="0"/>
      <dgm:spPr/>
    </dgm:pt>
    <dgm:pt modelId="{A445C48B-C929-4BAE-A65C-BCFA1444F4DB}" type="pres">
      <dgm:prSet presAssocID="{7F710F43-D512-4E68-B5F0-262BA61A7B01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0766E221-660B-40C4-83F1-74182A47A89D}" type="presOf" srcId="{729C82DE-E2BA-4384-A682-E0156CF6A7E3}" destId="{D49D8BC1-FBC7-47AA-ADCA-D7463B1E60A6}" srcOrd="0" destOrd="0" presId="urn:microsoft.com/office/officeart/2018/2/layout/IconVerticalSolidList"/>
    <dgm:cxn modelId="{6153CF27-9C1B-4D1E-8668-71E6B9A5A30C}" type="presOf" srcId="{BBBF3B42-3C81-464D-BC70-F3710CCE9506}" destId="{539A959D-02DD-4D90-92B8-46E7A370BFFE}" srcOrd="0" destOrd="0" presId="urn:microsoft.com/office/officeart/2018/2/layout/IconVerticalSolidList"/>
    <dgm:cxn modelId="{C7DC3A29-8582-4CA5-8F92-0815D88AA7E1}" type="presOf" srcId="{7CEB0B46-DEE4-47EE-BFF5-B42E52EB928E}" destId="{C1F8CF36-C6B1-48CF-8AD3-329A5913F8AC}" srcOrd="0" destOrd="0" presId="urn:microsoft.com/office/officeart/2018/2/layout/IconVerticalSolidList"/>
    <dgm:cxn modelId="{24496F75-C573-460F-B0F5-EEDB548CF28D}" srcId="{BBBF3B42-3C81-464D-BC70-F3710CCE9506}" destId="{7CEB0B46-DEE4-47EE-BFF5-B42E52EB928E}" srcOrd="1" destOrd="0" parTransId="{D10BDD85-805A-4503-B47B-C61D161F1DD4}" sibTransId="{9B483870-F1DE-47EE-8B81-9355E8B3FD59}"/>
    <dgm:cxn modelId="{2C19538F-CDC3-45E9-96A6-1A66830E2308}" srcId="{BBBF3B42-3C81-464D-BC70-F3710CCE9506}" destId="{7F710F43-D512-4E68-B5F0-262BA61A7B01}" srcOrd="2" destOrd="0" parTransId="{EEB59FC9-0AC0-4351-A64D-D866503E191C}" sibTransId="{A658615C-AA14-4975-9BCE-DDA1582108B9}"/>
    <dgm:cxn modelId="{59920A98-D024-4C2A-84CD-8BE85719E4BE}" type="presOf" srcId="{7F710F43-D512-4E68-B5F0-262BA61A7B01}" destId="{A445C48B-C929-4BAE-A65C-BCFA1444F4DB}" srcOrd="0" destOrd="0" presId="urn:microsoft.com/office/officeart/2018/2/layout/IconVerticalSolidList"/>
    <dgm:cxn modelId="{FA55CCEC-D2EA-4D59-91E5-7CB9A8DF70E3}" srcId="{BBBF3B42-3C81-464D-BC70-F3710CCE9506}" destId="{729C82DE-E2BA-4384-A682-E0156CF6A7E3}" srcOrd="0" destOrd="0" parTransId="{FE814D61-0674-401A-A173-DCD0B7AD0FFD}" sibTransId="{18619340-34C2-4F02-921B-26669C35DFFA}"/>
    <dgm:cxn modelId="{BD8DEBD7-B373-4292-9AB0-8F8C81214E66}" type="presParOf" srcId="{539A959D-02DD-4D90-92B8-46E7A370BFFE}" destId="{4821F2C3-E291-4B8C-A1F2-B5BBE6375B9F}" srcOrd="0" destOrd="0" presId="urn:microsoft.com/office/officeart/2018/2/layout/IconVerticalSolidList"/>
    <dgm:cxn modelId="{178DB023-B2F1-4136-9A88-E5F51EE68D47}" type="presParOf" srcId="{4821F2C3-E291-4B8C-A1F2-B5BBE6375B9F}" destId="{155F0B23-0605-4927-8867-8A36DF193B84}" srcOrd="0" destOrd="0" presId="urn:microsoft.com/office/officeart/2018/2/layout/IconVerticalSolidList"/>
    <dgm:cxn modelId="{E27055E0-DF53-4AF7-90BE-8EBC61C0A619}" type="presParOf" srcId="{4821F2C3-E291-4B8C-A1F2-B5BBE6375B9F}" destId="{1663BB12-C18C-4488-B314-6060D4C87064}" srcOrd="1" destOrd="0" presId="urn:microsoft.com/office/officeart/2018/2/layout/IconVerticalSolidList"/>
    <dgm:cxn modelId="{335AEC4D-5067-4682-B32B-AD6871092A67}" type="presParOf" srcId="{4821F2C3-E291-4B8C-A1F2-B5BBE6375B9F}" destId="{73370B27-6FF1-407B-9445-603932F906AF}" srcOrd="2" destOrd="0" presId="urn:microsoft.com/office/officeart/2018/2/layout/IconVerticalSolidList"/>
    <dgm:cxn modelId="{7223E692-BD53-48B1-A4F3-F1822519DE41}" type="presParOf" srcId="{4821F2C3-E291-4B8C-A1F2-B5BBE6375B9F}" destId="{D49D8BC1-FBC7-47AA-ADCA-D7463B1E60A6}" srcOrd="3" destOrd="0" presId="urn:microsoft.com/office/officeart/2018/2/layout/IconVerticalSolidList"/>
    <dgm:cxn modelId="{EEA682E3-4920-481B-B794-23CE62E61C80}" type="presParOf" srcId="{539A959D-02DD-4D90-92B8-46E7A370BFFE}" destId="{3D2027E9-017D-4EAA-8C92-33F0E56F5727}" srcOrd="1" destOrd="0" presId="urn:microsoft.com/office/officeart/2018/2/layout/IconVerticalSolidList"/>
    <dgm:cxn modelId="{2D2DC978-7432-486A-BFAB-86EFFA72C9A0}" type="presParOf" srcId="{539A959D-02DD-4D90-92B8-46E7A370BFFE}" destId="{3B9A31A5-238B-48FD-B515-72ADAB365254}" srcOrd="2" destOrd="0" presId="urn:microsoft.com/office/officeart/2018/2/layout/IconVerticalSolidList"/>
    <dgm:cxn modelId="{D5EB7B01-61D3-4C11-AEC8-500F3E39B3A7}" type="presParOf" srcId="{3B9A31A5-238B-48FD-B515-72ADAB365254}" destId="{78AC74F1-78B2-4587-80B3-62E7FA3A652A}" srcOrd="0" destOrd="0" presId="urn:microsoft.com/office/officeart/2018/2/layout/IconVerticalSolidList"/>
    <dgm:cxn modelId="{4440AABF-0B20-4F5B-95CC-FA0D05D5F34F}" type="presParOf" srcId="{3B9A31A5-238B-48FD-B515-72ADAB365254}" destId="{77BA34CB-373E-4DB5-AEC7-22D90B63E91B}" srcOrd="1" destOrd="0" presId="urn:microsoft.com/office/officeart/2018/2/layout/IconVerticalSolidList"/>
    <dgm:cxn modelId="{1306A1AD-3E64-492C-AF16-E99F613C7C85}" type="presParOf" srcId="{3B9A31A5-238B-48FD-B515-72ADAB365254}" destId="{125BF896-B0BC-4279-A9C9-AF1DBACCECDB}" srcOrd="2" destOrd="0" presId="urn:microsoft.com/office/officeart/2018/2/layout/IconVerticalSolidList"/>
    <dgm:cxn modelId="{5977BA38-95FD-4B72-8C81-249A6A016709}" type="presParOf" srcId="{3B9A31A5-238B-48FD-B515-72ADAB365254}" destId="{C1F8CF36-C6B1-48CF-8AD3-329A5913F8AC}" srcOrd="3" destOrd="0" presId="urn:microsoft.com/office/officeart/2018/2/layout/IconVerticalSolidList"/>
    <dgm:cxn modelId="{D7FEF054-B3A5-4F3F-BE46-212AD4C22111}" type="presParOf" srcId="{539A959D-02DD-4D90-92B8-46E7A370BFFE}" destId="{1ED8B4D5-6D71-4661-B79B-B68AE55935E9}" srcOrd="3" destOrd="0" presId="urn:microsoft.com/office/officeart/2018/2/layout/IconVerticalSolidList"/>
    <dgm:cxn modelId="{B2AB6622-3604-4E9A-B176-28F01D63EA15}" type="presParOf" srcId="{539A959D-02DD-4D90-92B8-46E7A370BFFE}" destId="{E4313F90-39C3-4C10-B757-CB907AD74E33}" srcOrd="4" destOrd="0" presId="urn:microsoft.com/office/officeart/2018/2/layout/IconVerticalSolidList"/>
    <dgm:cxn modelId="{231D9D66-2297-4F09-938B-D100FF8FBA7E}" type="presParOf" srcId="{E4313F90-39C3-4C10-B757-CB907AD74E33}" destId="{B2214981-BF8B-4192-A69B-D0AE4EDD2FF1}" srcOrd="0" destOrd="0" presId="urn:microsoft.com/office/officeart/2018/2/layout/IconVerticalSolidList"/>
    <dgm:cxn modelId="{233C35CE-E33D-43AA-8C53-E28697233F1C}" type="presParOf" srcId="{E4313F90-39C3-4C10-B757-CB907AD74E33}" destId="{33DE7702-7CBB-4C49-9D72-DE9BF629879B}" srcOrd="1" destOrd="0" presId="urn:microsoft.com/office/officeart/2018/2/layout/IconVerticalSolidList"/>
    <dgm:cxn modelId="{86D4905F-00B4-4704-B0F1-784B977650CE}" type="presParOf" srcId="{E4313F90-39C3-4C10-B757-CB907AD74E33}" destId="{C2FD497B-4D9F-42CA-ACE1-5709CD3CCF3C}" srcOrd="2" destOrd="0" presId="urn:microsoft.com/office/officeart/2018/2/layout/IconVerticalSolidList"/>
    <dgm:cxn modelId="{86F71261-0A09-4239-8843-7C7AECA106F3}" type="presParOf" srcId="{E4313F90-39C3-4C10-B757-CB907AD74E33}" destId="{A445C48B-C929-4BAE-A65C-BCFA1444F4DB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D0385D3-414C-4567-A814-C6408785CF2B}" type="doc">
      <dgm:prSet loTypeId="urn:microsoft.com/office/officeart/2005/8/layout/vList2" loCatId="list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26B29A88-EB40-4A28-AE5D-0CA01ED23318}">
      <dgm:prSet/>
      <dgm:spPr/>
      <dgm:t>
        <a:bodyPr/>
        <a:lstStyle/>
        <a:p>
          <a:r>
            <a:rPr lang="pt-PT" dirty="0"/>
            <a:t>Sou agente do dízimo, chamado a partilhar,</a:t>
          </a:r>
          <a:br>
            <a:rPr lang="pt-PT" dirty="0"/>
          </a:br>
          <a:r>
            <a:rPr lang="pt-PT" dirty="0"/>
            <a:t>com o coração online e os pés no altar.</a:t>
          </a:r>
          <a:br>
            <a:rPr lang="pt-PT" dirty="0"/>
          </a:br>
          <a:r>
            <a:rPr lang="pt-PT" dirty="0"/>
            <a:t>Entre redes e rostos quero anunciar,</a:t>
          </a:r>
          <a:br>
            <a:rPr lang="pt-PT" dirty="0"/>
          </a:br>
          <a:r>
            <a:rPr lang="pt-PT" dirty="0"/>
            <a:t>que tudo é dom, e doar é amar.</a:t>
          </a:r>
          <a:endParaRPr lang="en-US" dirty="0"/>
        </a:p>
      </dgm:t>
    </dgm:pt>
    <dgm:pt modelId="{9DAB5DBE-8CD1-4482-BF38-CC3765A33B8C}" type="parTrans" cxnId="{C14F63FD-E50B-435C-8DA2-0C6C60316902}">
      <dgm:prSet/>
      <dgm:spPr/>
      <dgm:t>
        <a:bodyPr/>
        <a:lstStyle/>
        <a:p>
          <a:endParaRPr lang="en-US"/>
        </a:p>
      </dgm:t>
    </dgm:pt>
    <dgm:pt modelId="{8CB68D0A-BAED-49B5-A73D-EA4699552ABC}" type="sibTrans" cxnId="{C14F63FD-E50B-435C-8DA2-0C6C60316902}">
      <dgm:prSet/>
      <dgm:spPr/>
      <dgm:t>
        <a:bodyPr/>
        <a:lstStyle/>
        <a:p>
          <a:endParaRPr lang="en-US"/>
        </a:p>
      </dgm:t>
    </dgm:pt>
    <dgm:pt modelId="{8DCB164E-5E73-49F4-99DD-026AE3F780F1}">
      <dgm:prSet/>
      <dgm:spPr/>
      <dgm:t>
        <a:bodyPr/>
        <a:lstStyle/>
        <a:p>
          <a:r>
            <a:rPr lang="pt-PT"/>
            <a:t>Na tela e na vida desejo semear,</a:t>
          </a:r>
          <a:br>
            <a:rPr lang="pt-PT"/>
          </a:br>
          <a:r>
            <a:rPr lang="pt-PT"/>
            <a:t>palavras de fé, gestos de cuidar.</a:t>
          </a:r>
          <a:br>
            <a:rPr lang="pt-PT"/>
          </a:br>
          <a:r>
            <a:rPr lang="pt-PT"/>
            <a:t>O dízimo é vida, é amor fraternal,</a:t>
          </a:r>
          <a:br>
            <a:rPr lang="pt-PT"/>
          </a:br>
          <a:r>
            <a:rPr lang="pt-PT"/>
            <a:t>gratidão concreta, sinal do bem real.</a:t>
          </a:r>
          <a:endParaRPr lang="en-US"/>
        </a:p>
      </dgm:t>
    </dgm:pt>
    <dgm:pt modelId="{349C00FC-E818-4EAB-BCCA-FE6A41B933FE}" type="parTrans" cxnId="{F1EE5845-BEB5-425E-B04A-0762F1C501FB}">
      <dgm:prSet/>
      <dgm:spPr/>
      <dgm:t>
        <a:bodyPr/>
        <a:lstStyle/>
        <a:p>
          <a:endParaRPr lang="en-US"/>
        </a:p>
      </dgm:t>
    </dgm:pt>
    <dgm:pt modelId="{55E12315-6860-47E4-ACA6-D80EE0C924CF}" type="sibTrans" cxnId="{F1EE5845-BEB5-425E-B04A-0762F1C501FB}">
      <dgm:prSet/>
      <dgm:spPr/>
      <dgm:t>
        <a:bodyPr/>
        <a:lstStyle/>
        <a:p>
          <a:endParaRPr lang="en-US"/>
        </a:p>
      </dgm:t>
    </dgm:pt>
    <dgm:pt modelId="{4BE1FE91-574F-4C4D-9AA8-3BAD053C66ED}">
      <dgm:prSet/>
      <dgm:spPr/>
      <dgm:t>
        <a:bodyPr/>
        <a:lstStyle/>
        <a:p>
          <a:r>
            <a:rPr lang="pt-PT"/>
            <a:t>Sou mensageiro da luz em cada sinal,</a:t>
          </a:r>
          <a:br>
            <a:rPr lang="pt-PT"/>
          </a:br>
          <a:r>
            <a:rPr lang="pt-PT"/>
            <a:t>servo da Igreja, presença digital.</a:t>
          </a:r>
          <a:br>
            <a:rPr lang="pt-PT"/>
          </a:br>
          <a:r>
            <a:rPr lang="pt-PT"/>
            <a:t>Evangelizo com o que é essencial:</a:t>
          </a:r>
          <a:br>
            <a:rPr lang="pt-PT"/>
          </a:br>
          <a:r>
            <a:rPr lang="pt-PT"/>
            <a:t>um coração aberto e uma fé real.</a:t>
          </a:r>
          <a:endParaRPr lang="en-US"/>
        </a:p>
      </dgm:t>
    </dgm:pt>
    <dgm:pt modelId="{39C7FF40-94F4-4579-A0F1-916DC69DF237}" type="parTrans" cxnId="{29B9D893-63C5-4C02-A20F-AC6D5F6EDBC4}">
      <dgm:prSet/>
      <dgm:spPr/>
      <dgm:t>
        <a:bodyPr/>
        <a:lstStyle/>
        <a:p>
          <a:endParaRPr lang="en-US"/>
        </a:p>
      </dgm:t>
    </dgm:pt>
    <dgm:pt modelId="{60E441C2-F1EA-4876-820A-FE68A63A2CD9}" type="sibTrans" cxnId="{29B9D893-63C5-4C02-A20F-AC6D5F6EDBC4}">
      <dgm:prSet/>
      <dgm:spPr/>
      <dgm:t>
        <a:bodyPr/>
        <a:lstStyle/>
        <a:p>
          <a:endParaRPr lang="en-US"/>
        </a:p>
      </dgm:t>
    </dgm:pt>
    <dgm:pt modelId="{DE3522F4-CE42-4F50-9322-9D38B1FF0974}" type="pres">
      <dgm:prSet presAssocID="{6D0385D3-414C-4567-A814-C6408785CF2B}" presName="linear" presStyleCnt="0">
        <dgm:presLayoutVars>
          <dgm:animLvl val="lvl"/>
          <dgm:resizeHandles val="exact"/>
        </dgm:presLayoutVars>
      </dgm:prSet>
      <dgm:spPr/>
    </dgm:pt>
    <dgm:pt modelId="{E9D52FA2-24A7-4302-9987-7AEB70968457}" type="pres">
      <dgm:prSet presAssocID="{26B29A88-EB40-4A28-AE5D-0CA01ED23318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6A561DA8-2AAE-4E2A-B483-9A6CA1843F43}" type="pres">
      <dgm:prSet presAssocID="{8CB68D0A-BAED-49B5-A73D-EA4699552ABC}" presName="spacer" presStyleCnt="0"/>
      <dgm:spPr/>
    </dgm:pt>
    <dgm:pt modelId="{26B609DE-7296-4C47-91A1-65E4A3A053B5}" type="pres">
      <dgm:prSet presAssocID="{8DCB164E-5E73-49F4-99DD-026AE3F780F1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3F5B0136-DDA1-490E-8BFE-5F65743ABBA6}" type="pres">
      <dgm:prSet presAssocID="{55E12315-6860-47E4-ACA6-D80EE0C924CF}" presName="spacer" presStyleCnt="0"/>
      <dgm:spPr/>
    </dgm:pt>
    <dgm:pt modelId="{5DEE4C1B-C751-4E88-B918-202F57A044FE}" type="pres">
      <dgm:prSet presAssocID="{4BE1FE91-574F-4C4D-9AA8-3BAD053C66ED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AFAAAB40-F403-4E7F-9CFC-AC7235BABF7A}" type="presOf" srcId="{6D0385D3-414C-4567-A814-C6408785CF2B}" destId="{DE3522F4-CE42-4F50-9322-9D38B1FF0974}" srcOrd="0" destOrd="0" presId="urn:microsoft.com/office/officeart/2005/8/layout/vList2"/>
    <dgm:cxn modelId="{F1EE5845-BEB5-425E-B04A-0762F1C501FB}" srcId="{6D0385D3-414C-4567-A814-C6408785CF2B}" destId="{8DCB164E-5E73-49F4-99DD-026AE3F780F1}" srcOrd="1" destOrd="0" parTransId="{349C00FC-E818-4EAB-BCCA-FE6A41B933FE}" sibTransId="{55E12315-6860-47E4-ACA6-D80EE0C924CF}"/>
    <dgm:cxn modelId="{227CA855-BD5F-444B-9645-8FBA44E880DD}" type="presOf" srcId="{8DCB164E-5E73-49F4-99DD-026AE3F780F1}" destId="{26B609DE-7296-4C47-91A1-65E4A3A053B5}" srcOrd="0" destOrd="0" presId="urn:microsoft.com/office/officeart/2005/8/layout/vList2"/>
    <dgm:cxn modelId="{29B9D893-63C5-4C02-A20F-AC6D5F6EDBC4}" srcId="{6D0385D3-414C-4567-A814-C6408785CF2B}" destId="{4BE1FE91-574F-4C4D-9AA8-3BAD053C66ED}" srcOrd="2" destOrd="0" parTransId="{39C7FF40-94F4-4579-A0F1-916DC69DF237}" sibTransId="{60E441C2-F1EA-4876-820A-FE68A63A2CD9}"/>
    <dgm:cxn modelId="{3144DFE8-1453-4124-B6D7-FFC72C298773}" type="presOf" srcId="{4BE1FE91-574F-4C4D-9AA8-3BAD053C66ED}" destId="{5DEE4C1B-C751-4E88-B918-202F57A044FE}" srcOrd="0" destOrd="0" presId="urn:microsoft.com/office/officeart/2005/8/layout/vList2"/>
    <dgm:cxn modelId="{A0840FED-9252-4ECA-BE01-7FF3DEC606A1}" type="presOf" srcId="{26B29A88-EB40-4A28-AE5D-0CA01ED23318}" destId="{E9D52FA2-24A7-4302-9987-7AEB70968457}" srcOrd="0" destOrd="0" presId="urn:microsoft.com/office/officeart/2005/8/layout/vList2"/>
    <dgm:cxn modelId="{C14F63FD-E50B-435C-8DA2-0C6C60316902}" srcId="{6D0385D3-414C-4567-A814-C6408785CF2B}" destId="{26B29A88-EB40-4A28-AE5D-0CA01ED23318}" srcOrd="0" destOrd="0" parTransId="{9DAB5DBE-8CD1-4482-BF38-CC3765A33B8C}" sibTransId="{8CB68D0A-BAED-49B5-A73D-EA4699552ABC}"/>
    <dgm:cxn modelId="{640417FA-DCBE-4575-A918-ED6146482A97}" type="presParOf" srcId="{DE3522F4-CE42-4F50-9322-9D38B1FF0974}" destId="{E9D52FA2-24A7-4302-9987-7AEB70968457}" srcOrd="0" destOrd="0" presId="urn:microsoft.com/office/officeart/2005/8/layout/vList2"/>
    <dgm:cxn modelId="{6F3128E5-D369-4254-BFF2-1AE0ABF640A4}" type="presParOf" srcId="{DE3522F4-CE42-4F50-9322-9D38B1FF0974}" destId="{6A561DA8-2AAE-4E2A-B483-9A6CA1843F43}" srcOrd="1" destOrd="0" presId="urn:microsoft.com/office/officeart/2005/8/layout/vList2"/>
    <dgm:cxn modelId="{FEDC44EB-0D6F-43F8-A4F1-A224316F11F3}" type="presParOf" srcId="{DE3522F4-CE42-4F50-9322-9D38B1FF0974}" destId="{26B609DE-7296-4C47-91A1-65E4A3A053B5}" srcOrd="2" destOrd="0" presId="urn:microsoft.com/office/officeart/2005/8/layout/vList2"/>
    <dgm:cxn modelId="{8F1B710A-B073-4B25-B3B2-BFCF6DAD5C4D}" type="presParOf" srcId="{DE3522F4-CE42-4F50-9322-9D38B1FF0974}" destId="{3F5B0136-DDA1-490E-8BFE-5F65743ABBA6}" srcOrd="3" destOrd="0" presId="urn:microsoft.com/office/officeart/2005/8/layout/vList2"/>
    <dgm:cxn modelId="{51EC88F3-1E14-4847-B82D-2C21C4C45BA1}" type="presParOf" srcId="{DE3522F4-CE42-4F50-9322-9D38B1FF0974}" destId="{5DEE4C1B-C751-4E88-B918-202F57A044FE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A3D194-B625-4DCC-BB85-31957D7839D9}">
      <dsp:nvSpPr>
        <dsp:cNvPr id="0" name=""/>
        <dsp:cNvSpPr/>
      </dsp:nvSpPr>
      <dsp:spPr>
        <a:xfrm>
          <a:off x="1283" y="507350"/>
          <a:ext cx="4505585" cy="286104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8B14CDC-AC04-4C30-B2CF-CFEB918B26E7}">
      <dsp:nvSpPr>
        <dsp:cNvPr id="0" name=""/>
        <dsp:cNvSpPr/>
      </dsp:nvSpPr>
      <dsp:spPr>
        <a:xfrm>
          <a:off x="501904" y="982940"/>
          <a:ext cx="4505585" cy="286104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600" kern="1200"/>
            <a:t>“Quero comunicar esperança.”</a:t>
          </a:r>
          <a:br>
            <a:rPr lang="pt-PT" sz="1600" kern="1200"/>
          </a:br>
          <a:r>
            <a:rPr lang="pt-PT" sz="1600" kern="1200"/>
            <a:t>“Desejo espalhar amor e perdão.”</a:t>
          </a:r>
          <a:br>
            <a:rPr lang="pt-PT" sz="1600" kern="1200"/>
          </a:br>
          <a:r>
            <a:rPr lang="pt-PT" sz="1600" kern="1200"/>
            <a:t>“Minha fé é minha melhor mensagem.”</a:t>
          </a:r>
          <a:br>
            <a:rPr lang="pt-PT" sz="1600" kern="1200"/>
          </a:br>
          <a:r>
            <a:rPr lang="pt-PT" sz="1600" kern="1200"/>
            <a:t>“Quero anunciar que a gratidão transforma.”</a:t>
          </a:r>
          <a:br>
            <a:rPr lang="pt-PT" sz="1600" kern="1200"/>
          </a:br>
          <a:r>
            <a:rPr lang="pt-PT" sz="1600" kern="1200"/>
            <a:t>“Minha rede é feita de comunhão e partilha.”</a:t>
          </a:r>
          <a:br>
            <a:rPr lang="pt-PT" sz="1600" kern="1200"/>
          </a:br>
          <a:r>
            <a:rPr lang="pt-PT" sz="1600" kern="1200"/>
            <a:t>“Quero evangelizar com ternura e verdade.”</a:t>
          </a:r>
          <a:br>
            <a:rPr lang="pt-PT" sz="1600" kern="1200"/>
          </a:br>
          <a:r>
            <a:rPr lang="pt-PT" sz="1600" kern="1200"/>
            <a:t>“Meu coração quer escutar e acolher.”</a:t>
          </a:r>
          <a:br>
            <a:rPr lang="pt-PT" sz="1600" kern="1200"/>
          </a:br>
          <a:r>
            <a:rPr lang="pt-PT" sz="1600" kern="1200"/>
            <a:t>“Quero que minhas palavras revelem Jesus.”</a:t>
          </a:r>
          <a:br>
            <a:rPr lang="pt-PT" sz="1600" kern="1200"/>
          </a:br>
          <a:r>
            <a:rPr lang="pt-PT" sz="1600" kern="1200"/>
            <a:t> “Ser presença de paz nas redes e fora delas.”</a:t>
          </a:r>
          <a:br>
            <a:rPr lang="pt-PT" sz="1600" kern="1200"/>
          </a:br>
          <a:r>
            <a:rPr lang="pt-PT" sz="1600" kern="1200"/>
            <a:t> “Meu post mais bonito é o testemunho da fé.”</a:t>
          </a:r>
          <a:endParaRPr lang="en-US" sz="1600" kern="1200"/>
        </a:p>
      </dsp:txBody>
      <dsp:txXfrm>
        <a:off x="585701" y="1066737"/>
        <a:ext cx="4337991" cy="2693452"/>
      </dsp:txXfrm>
    </dsp:sp>
    <dsp:sp modelId="{265BCABD-7D27-4A32-BD7B-59BAB7FE5BEA}">
      <dsp:nvSpPr>
        <dsp:cNvPr id="0" name=""/>
        <dsp:cNvSpPr/>
      </dsp:nvSpPr>
      <dsp:spPr>
        <a:xfrm>
          <a:off x="5508110" y="507350"/>
          <a:ext cx="4505585" cy="286104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0C98236E-31BC-4F93-A15D-4189721AAACC}">
      <dsp:nvSpPr>
        <dsp:cNvPr id="0" name=""/>
        <dsp:cNvSpPr/>
      </dsp:nvSpPr>
      <dsp:spPr>
        <a:xfrm>
          <a:off x="6008730" y="982940"/>
          <a:ext cx="4505585" cy="286104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2800" kern="1200" dirty="0"/>
            <a:t>“Senhor, conecta o nosso coração ao Teu.</a:t>
          </a:r>
          <a:br>
            <a:rPr lang="pt-PT" sz="2800" kern="1200" dirty="0"/>
          </a:br>
          <a:r>
            <a:rPr lang="pt-PT" sz="2800" kern="1200" dirty="0"/>
            <a:t>Que tudo o que comunicarmos seja sinal da Tua presença e do Teu amor.”</a:t>
          </a:r>
          <a:endParaRPr lang="en-US" sz="2800" kern="1200" dirty="0"/>
        </a:p>
      </dsp:txBody>
      <dsp:txXfrm>
        <a:off x="6092527" y="1066737"/>
        <a:ext cx="4337991" cy="269345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3D500D-A2CF-4DBC-8E1F-2B76059B8DC4}">
      <dsp:nvSpPr>
        <dsp:cNvPr id="0" name=""/>
        <dsp:cNvSpPr/>
      </dsp:nvSpPr>
      <dsp:spPr>
        <a:xfrm>
          <a:off x="0" y="673"/>
          <a:ext cx="6364224" cy="157499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B360BD8-9F4E-4592-9726-7B2DBA302BCD}">
      <dsp:nvSpPr>
        <dsp:cNvPr id="0" name=""/>
        <dsp:cNvSpPr/>
      </dsp:nvSpPr>
      <dsp:spPr>
        <a:xfrm>
          <a:off x="476436" y="355047"/>
          <a:ext cx="866247" cy="866247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024C5A-721F-4F61-9B3D-5752B5E576A3}">
      <dsp:nvSpPr>
        <dsp:cNvPr id="0" name=""/>
        <dsp:cNvSpPr/>
      </dsp:nvSpPr>
      <dsp:spPr>
        <a:xfrm>
          <a:off x="1819120" y="673"/>
          <a:ext cx="4545103" cy="15749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6687" tIns="166687" rIns="166687" bIns="166687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500" kern="1200"/>
            <a:t>O que significa para mim evangelizar com o coração digital?</a:t>
          </a:r>
          <a:endParaRPr lang="en-US" sz="2500" kern="1200"/>
        </a:p>
      </dsp:txBody>
      <dsp:txXfrm>
        <a:off x="1819120" y="673"/>
        <a:ext cx="4545103" cy="1574995"/>
      </dsp:txXfrm>
    </dsp:sp>
    <dsp:sp modelId="{C6892928-9F7F-49D9-A509-7892E4743B87}">
      <dsp:nvSpPr>
        <dsp:cNvPr id="0" name=""/>
        <dsp:cNvSpPr/>
      </dsp:nvSpPr>
      <dsp:spPr>
        <a:xfrm>
          <a:off x="0" y="1969418"/>
          <a:ext cx="6364224" cy="157499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0A5CFFE-21B2-4F98-8C07-80A6116502EE}">
      <dsp:nvSpPr>
        <dsp:cNvPr id="0" name=""/>
        <dsp:cNvSpPr/>
      </dsp:nvSpPr>
      <dsp:spPr>
        <a:xfrm>
          <a:off x="476436" y="2323792"/>
          <a:ext cx="866247" cy="866247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DE6B83-AE8A-40AA-B9A2-D0775165445D}">
      <dsp:nvSpPr>
        <dsp:cNvPr id="0" name=""/>
        <dsp:cNvSpPr/>
      </dsp:nvSpPr>
      <dsp:spPr>
        <a:xfrm>
          <a:off x="1819120" y="1969418"/>
          <a:ext cx="4545103" cy="15749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6687" tIns="166687" rIns="166687" bIns="166687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500" kern="1200"/>
            <a:t>Como posso tornar o dízimo uma boa notícia nas redes sociais da paróquia?</a:t>
          </a:r>
          <a:endParaRPr lang="en-US" sz="2500" kern="1200"/>
        </a:p>
      </dsp:txBody>
      <dsp:txXfrm>
        <a:off x="1819120" y="1969418"/>
        <a:ext cx="4545103" cy="1574995"/>
      </dsp:txXfrm>
    </dsp:sp>
    <dsp:sp modelId="{E325C93D-0179-4AC4-863E-9D0EDF924C63}">
      <dsp:nvSpPr>
        <dsp:cNvPr id="0" name=""/>
        <dsp:cNvSpPr/>
      </dsp:nvSpPr>
      <dsp:spPr>
        <a:xfrm>
          <a:off x="0" y="3938162"/>
          <a:ext cx="6364224" cy="157499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87FD262-E172-4FCB-A9CC-9EF4D7110AD7}">
      <dsp:nvSpPr>
        <dsp:cNvPr id="0" name=""/>
        <dsp:cNvSpPr/>
      </dsp:nvSpPr>
      <dsp:spPr>
        <a:xfrm>
          <a:off x="476436" y="4292537"/>
          <a:ext cx="866247" cy="866247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C6FEC2-263C-4EF7-854B-02EE4C1B462E}">
      <dsp:nvSpPr>
        <dsp:cNvPr id="0" name=""/>
        <dsp:cNvSpPr/>
      </dsp:nvSpPr>
      <dsp:spPr>
        <a:xfrm>
          <a:off x="1819120" y="3938162"/>
          <a:ext cx="4545103" cy="15749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6687" tIns="166687" rIns="166687" bIns="166687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500" kern="1200"/>
            <a:t>Que atitudes concretas me ajudam a unir fé, comunicação e gratidão?</a:t>
          </a:r>
          <a:endParaRPr lang="en-US" sz="2500" kern="1200"/>
        </a:p>
      </dsp:txBody>
      <dsp:txXfrm>
        <a:off x="1819120" y="3938162"/>
        <a:ext cx="4545103" cy="157499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47E24C-9083-4187-8AAF-AF303E445F85}">
      <dsp:nvSpPr>
        <dsp:cNvPr id="0" name=""/>
        <dsp:cNvSpPr/>
      </dsp:nvSpPr>
      <dsp:spPr>
        <a:xfrm>
          <a:off x="0" y="531"/>
          <a:ext cx="10515600" cy="124293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B18A88F-4AB5-47F3-BDAC-45323A7C1216}">
      <dsp:nvSpPr>
        <dsp:cNvPr id="0" name=""/>
        <dsp:cNvSpPr/>
      </dsp:nvSpPr>
      <dsp:spPr>
        <a:xfrm>
          <a:off x="375988" y="280191"/>
          <a:ext cx="683614" cy="683614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D90C2B-C066-46C4-81B3-C2106BC7C2FA}">
      <dsp:nvSpPr>
        <dsp:cNvPr id="0" name=""/>
        <dsp:cNvSpPr/>
      </dsp:nvSpPr>
      <dsp:spPr>
        <a:xfrm>
          <a:off x="1435590" y="531"/>
          <a:ext cx="9080009" cy="1242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44" tIns="131544" rIns="131544" bIns="131544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300" kern="1200"/>
            <a:t>Dividir os participantes em grupos.</a:t>
          </a:r>
          <a:endParaRPr lang="en-US" sz="2300" kern="1200"/>
        </a:p>
      </dsp:txBody>
      <dsp:txXfrm>
        <a:off x="1435590" y="531"/>
        <a:ext cx="9080009" cy="1242935"/>
      </dsp:txXfrm>
    </dsp:sp>
    <dsp:sp modelId="{379CB0BB-C962-48AA-BED1-ADB97214E559}">
      <dsp:nvSpPr>
        <dsp:cNvPr id="0" name=""/>
        <dsp:cNvSpPr/>
      </dsp:nvSpPr>
      <dsp:spPr>
        <a:xfrm>
          <a:off x="0" y="1554201"/>
          <a:ext cx="10515600" cy="124293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C03FEC1-76F2-4E9C-AC4C-6F9B89BD4646}">
      <dsp:nvSpPr>
        <dsp:cNvPr id="0" name=""/>
        <dsp:cNvSpPr/>
      </dsp:nvSpPr>
      <dsp:spPr>
        <a:xfrm>
          <a:off x="375988" y="1833861"/>
          <a:ext cx="683614" cy="683614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773C26-30B8-407B-AE8A-5884AF123C5B}">
      <dsp:nvSpPr>
        <dsp:cNvPr id="0" name=""/>
        <dsp:cNvSpPr/>
      </dsp:nvSpPr>
      <dsp:spPr>
        <a:xfrm>
          <a:off x="1435590" y="1554201"/>
          <a:ext cx="9080009" cy="1242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44" tIns="131544" rIns="131544" bIns="131544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300" kern="1200"/>
            <a:t>Cada grupo cria uma </a:t>
          </a:r>
          <a:r>
            <a:rPr lang="pt-BR" sz="2300" b="1" kern="1200"/>
            <a:t>pequena campanha digital de conscientização sobre o dízimo</a:t>
          </a:r>
          <a:r>
            <a:rPr lang="pt-BR" sz="2300" kern="1200"/>
            <a:t>, com uma frase, uma imagem e uma ideia de post (para WhatsApp, Instagram ou grupo paroquial).</a:t>
          </a:r>
          <a:endParaRPr lang="en-US" sz="2300" kern="1200"/>
        </a:p>
      </dsp:txBody>
      <dsp:txXfrm>
        <a:off x="1435590" y="1554201"/>
        <a:ext cx="9080009" cy="1242935"/>
      </dsp:txXfrm>
    </dsp:sp>
    <dsp:sp modelId="{FB9FE086-18A0-4C17-8CE7-4E2720610A7A}">
      <dsp:nvSpPr>
        <dsp:cNvPr id="0" name=""/>
        <dsp:cNvSpPr/>
      </dsp:nvSpPr>
      <dsp:spPr>
        <a:xfrm>
          <a:off x="0" y="3107870"/>
          <a:ext cx="10515600" cy="1242935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50463F-2C6A-4DEC-9B30-8F40BC5D0B18}">
      <dsp:nvSpPr>
        <dsp:cNvPr id="0" name=""/>
        <dsp:cNvSpPr/>
      </dsp:nvSpPr>
      <dsp:spPr>
        <a:xfrm>
          <a:off x="375988" y="3387531"/>
          <a:ext cx="683614" cy="683614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770B3B-6A11-4C0E-BDD4-FAF0020DD699}">
      <dsp:nvSpPr>
        <dsp:cNvPr id="0" name=""/>
        <dsp:cNvSpPr/>
      </dsp:nvSpPr>
      <dsp:spPr>
        <a:xfrm>
          <a:off x="1435590" y="3107870"/>
          <a:ext cx="9080009" cy="1242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44" tIns="131544" rIns="131544" bIns="131544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300" kern="1200"/>
            <a:t>Apresentação breve das ideias e conversa sobre o impacto pastoral.</a:t>
          </a:r>
          <a:endParaRPr lang="en-US" sz="2300" kern="1200"/>
        </a:p>
      </dsp:txBody>
      <dsp:txXfrm>
        <a:off x="1435590" y="3107870"/>
        <a:ext cx="9080009" cy="124293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5F0B23-0605-4927-8867-8A36DF193B84}">
      <dsp:nvSpPr>
        <dsp:cNvPr id="0" name=""/>
        <dsp:cNvSpPr/>
      </dsp:nvSpPr>
      <dsp:spPr>
        <a:xfrm>
          <a:off x="0" y="682"/>
          <a:ext cx="6245265" cy="159656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63BB12-C18C-4488-B314-6060D4C87064}">
      <dsp:nvSpPr>
        <dsp:cNvPr id="0" name=""/>
        <dsp:cNvSpPr/>
      </dsp:nvSpPr>
      <dsp:spPr>
        <a:xfrm>
          <a:off x="482961" y="359909"/>
          <a:ext cx="878111" cy="878111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9D8BC1-FBC7-47AA-ADCA-D7463B1E60A6}">
      <dsp:nvSpPr>
        <dsp:cNvPr id="0" name=""/>
        <dsp:cNvSpPr/>
      </dsp:nvSpPr>
      <dsp:spPr>
        <a:xfrm>
          <a:off x="1844034" y="682"/>
          <a:ext cx="4401230" cy="15965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8970" tIns="168970" rIns="168970" bIns="168970" numCol="1" spcCol="1270" anchor="ctr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100" b="1" kern="1200" dirty="0"/>
            <a:t>O que significa, para mim, “ter uma fé real”?</a:t>
          </a:r>
          <a:endParaRPr lang="en-US" sz="2100" b="1" kern="1200" dirty="0"/>
        </a:p>
      </dsp:txBody>
      <dsp:txXfrm>
        <a:off x="1844034" y="682"/>
        <a:ext cx="4401230" cy="1596566"/>
      </dsp:txXfrm>
    </dsp:sp>
    <dsp:sp modelId="{78AC74F1-78B2-4587-80B3-62E7FA3A652A}">
      <dsp:nvSpPr>
        <dsp:cNvPr id="0" name=""/>
        <dsp:cNvSpPr/>
      </dsp:nvSpPr>
      <dsp:spPr>
        <a:xfrm>
          <a:off x="0" y="1996390"/>
          <a:ext cx="6245265" cy="159656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7BA34CB-373E-4DB5-AEC7-22D90B63E91B}">
      <dsp:nvSpPr>
        <dsp:cNvPr id="0" name=""/>
        <dsp:cNvSpPr/>
      </dsp:nvSpPr>
      <dsp:spPr>
        <a:xfrm>
          <a:off x="482961" y="2355617"/>
          <a:ext cx="878111" cy="878111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F8CF36-C6B1-48CF-8AD3-329A5913F8AC}">
      <dsp:nvSpPr>
        <dsp:cNvPr id="0" name=""/>
        <dsp:cNvSpPr/>
      </dsp:nvSpPr>
      <dsp:spPr>
        <a:xfrm>
          <a:off x="1844034" y="1996390"/>
          <a:ext cx="4401230" cy="15965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8970" tIns="168970" rIns="168970" bIns="168970" numCol="1" spcCol="1270" anchor="ctr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100" b="1" kern="1200" dirty="0"/>
            <a:t>Em que momentos a minha vida comunica mais do que as minhas palavras?</a:t>
          </a:r>
          <a:endParaRPr lang="en-US" sz="2100" b="1" kern="1200" dirty="0"/>
        </a:p>
      </dsp:txBody>
      <dsp:txXfrm>
        <a:off x="1844034" y="1996390"/>
        <a:ext cx="4401230" cy="1596566"/>
      </dsp:txXfrm>
    </dsp:sp>
    <dsp:sp modelId="{B2214981-BF8B-4192-A69B-D0AE4EDD2FF1}">
      <dsp:nvSpPr>
        <dsp:cNvPr id="0" name=""/>
        <dsp:cNvSpPr/>
      </dsp:nvSpPr>
      <dsp:spPr>
        <a:xfrm>
          <a:off x="0" y="3992098"/>
          <a:ext cx="6245265" cy="159656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3DE7702-7CBB-4C49-9D72-DE9BF629879B}">
      <dsp:nvSpPr>
        <dsp:cNvPr id="0" name=""/>
        <dsp:cNvSpPr/>
      </dsp:nvSpPr>
      <dsp:spPr>
        <a:xfrm>
          <a:off x="482961" y="4351325"/>
          <a:ext cx="878111" cy="878111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45C48B-C929-4BAE-A65C-BCFA1444F4DB}">
      <dsp:nvSpPr>
        <dsp:cNvPr id="0" name=""/>
        <dsp:cNvSpPr/>
      </dsp:nvSpPr>
      <dsp:spPr>
        <a:xfrm>
          <a:off x="1844034" y="3992098"/>
          <a:ext cx="4401230" cy="15965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8970" tIns="168970" rIns="168970" bIns="168970" numCol="1" spcCol="1270" anchor="ctr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100" b="1" kern="1200" dirty="0"/>
            <a:t>Como posso fazer do meu serviço pastoral um testemunho de gratidão e esperança?</a:t>
          </a:r>
          <a:endParaRPr lang="en-US" sz="2100" b="1" kern="1200" dirty="0"/>
        </a:p>
      </dsp:txBody>
      <dsp:txXfrm>
        <a:off x="1844034" y="3992098"/>
        <a:ext cx="4401230" cy="159656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D52FA2-24A7-4302-9987-7AEB70968457}">
      <dsp:nvSpPr>
        <dsp:cNvPr id="0" name=""/>
        <dsp:cNvSpPr/>
      </dsp:nvSpPr>
      <dsp:spPr>
        <a:xfrm>
          <a:off x="0" y="86904"/>
          <a:ext cx="5092194" cy="135602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900" kern="1200" dirty="0"/>
            <a:t>Sou agente do dízimo, chamado a partilhar,</a:t>
          </a:r>
          <a:br>
            <a:rPr lang="pt-PT" sz="1900" kern="1200" dirty="0"/>
          </a:br>
          <a:r>
            <a:rPr lang="pt-PT" sz="1900" kern="1200" dirty="0"/>
            <a:t>com o coração online e os pés no altar.</a:t>
          </a:r>
          <a:br>
            <a:rPr lang="pt-PT" sz="1900" kern="1200" dirty="0"/>
          </a:br>
          <a:r>
            <a:rPr lang="pt-PT" sz="1900" kern="1200" dirty="0"/>
            <a:t>Entre redes e rostos quero anunciar,</a:t>
          </a:r>
          <a:br>
            <a:rPr lang="pt-PT" sz="1900" kern="1200" dirty="0"/>
          </a:br>
          <a:r>
            <a:rPr lang="pt-PT" sz="1900" kern="1200" dirty="0"/>
            <a:t>que tudo é dom, e doar é amar.</a:t>
          </a:r>
          <a:endParaRPr lang="en-US" sz="1900" kern="1200" dirty="0"/>
        </a:p>
      </dsp:txBody>
      <dsp:txXfrm>
        <a:off x="66196" y="153100"/>
        <a:ext cx="4959802" cy="1223637"/>
      </dsp:txXfrm>
    </dsp:sp>
    <dsp:sp modelId="{26B609DE-7296-4C47-91A1-65E4A3A053B5}">
      <dsp:nvSpPr>
        <dsp:cNvPr id="0" name=""/>
        <dsp:cNvSpPr/>
      </dsp:nvSpPr>
      <dsp:spPr>
        <a:xfrm>
          <a:off x="0" y="1497654"/>
          <a:ext cx="5092194" cy="1356029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900" kern="1200"/>
            <a:t>Na tela e na vida desejo semear,</a:t>
          </a:r>
          <a:br>
            <a:rPr lang="pt-PT" sz="1900" kern="1200"/>
          </a:br>
          <a:r>
            <a:rPr lang="pt-PT" sz="1900" kern="1200"/>
            <a:t>palavras de fé, gestos de cuidar.</a:t>
          </a:r>
          <a:br>
            <a:rPr lang="pt-PT" sz="1900" kern="1200"/>
          </a:br>
          <a:r>
            <a:rPr lang="pt-PT" sz="1900" kern="1200"/>
            <a:t>O dízimo é vida, é amor fraternal,</a:t>
          </a:r>
          <a:br>
            <a:rPr lang="pt-PT" sz="1900" kern="1200"/>
          </a:br>
          <a:r>
            <a:rPr lang="pt-PT" sz="1900" kern="1200"/>
            <a:t>gratidão concreta, sinal do bem real.</a:t>
          </a:r>
          <a:endParaRPr lang="en-US" sz="1900" kern="1200"/>
        </a:p>
      </dsp:txBody>
      <dsp:txXfrm>
        <a:off x="66196" y="1563850"/>
        <a:ext cx="4959802" cy="1223637"/>
      </dsp:txXfrm>
    </dsp:sp>
    <dsp:sp modelId="{5DEE4C1B-C751-4E88-B918-202F57A044FE}">
      <dsp:nvSpPr>
        <dsp:cNvPr id="0" name=""/>
        <dsp:cNvSpPr/>
      </dsp:nvSpPr>
      <dsp:spPr>
        <a:xfrm>
          <a:off x="0" y="2908403"/>
          <a:ext cx="5092194" cy="1356029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900" kern="1200"/>
            <a:t>Sou mensageiro da luz em cada sinal,</a:t>
          </a:r>
          <a:br>
            <a:rPr lang="pt-PT" sz="1900" kern="1200"/>
          </a:br>
          <a:r>
            <a:rPr lang="pt-PT" sz="1900" kern="1200"/>
            <a:t>servo da Igreja, presença digital.</a:t>
          </a:r>
          <a:br>
            <a:rPr lang="pt-PT" sz="1900" kern="1200"/>
          </a:br>
          <a:r>
            <a:rPr lang="pt-PT" sz="1900" kern="1200"/>
            <a:t>Evangelizo com o que é essencial:</a:t>
          </a:r>
          <a:br>
            <a:rPr lang="pt-PT" sz="1900" kern="1200"/>
          </a:br>
          <a:r>
            <a:rPr lang="pt-PT" sz="1900" kern="1200"/>
            <a:t>um coração aberto e uma fé real.</a:t>
          </a:r>
          <a:endParaRPr lang="en-US" sz="1900" kern="1200"/>
        </a:p>
      </dsp:txBody>
      <dsp:txXfrm>
        <a:off x="66196" y="2974599"/>
        <a:ext cx="4959802" cy="122363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DB6B0F9-A7EA-8CE2-F9F1-8A6688EAF0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9239E8F-D4A0-51C3-38EF-9EEF22DDEA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D2DD542-AF3D-40ED-03D8-AA416CB789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F169D-A6CC-4DCD-8D8B-DBCDC7CF8254}" type="datetimeFigureOut">
              <a:rPr lang="pt-BR" smtClean="0"/>
              <a:t>06/06/2026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97C42CB-EB19-4F4D-3ED0-263CD66967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A59E2B9-8298-D4C0-CB6F-3BC08797AD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AA733-0761-477C-A7F2-4DE111A08D6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402548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913F5A0-A3AB-F62F-0524-8F3DDBF827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2D4ABEA1-9510-E57F-AB7E-8658CDE510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59F4032-F2B8-6B0D-9FCF-E797425AEC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F169D-A6CC-4DCD-8D8B-DBCDC7CF8254}" type="datetimeFigureOut">
              <a:rPr lang="pt-BR" smtClean="0"/>
              <a:t>06/06/2026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F9C1CC2-ED1F-543F-AAA0-2AE4D60975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9EE8C27-1317-FA9E-4874-7AE383E926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AA733-0761-477C-A7F2-4DE111A08D6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532531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F0E73BAA-258A-0476-D0EA-2200A63AA72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6FB43F4E-17E1-1F56-EB54-69DD3FCF09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0631301-247D-866F-64FD-769B4BA9C7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F169D-A6CC-4DCD-8D8B-DBCDC7CF8254}" type="datetimeFigureOut">
              <a:rPr lang="pt-BR" smtClean="0"/>
              <a:t>06/06/2026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5145C3E-E70E-76A6-2FA9-3C965DBE80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8FF542E-0EEB-A1B6-1B41-2DC680941C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AA733-0761-477C-A7F2-4DE111A08D6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569559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0688EF7-5AC8-69CC-3147-00B03D7837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2898A8F-95B2-4A5B-C884-14CDDF5E6D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98E61C3-C363-365B-0FDA-71C8BA58F2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F169D-A6CC-4DCD-8D8B-DBCDC7CF8254}" type="datetimeFigureOut">
              <a:rPr lang="pt-BR" smtClean="0"/>
              <a:t>06/06/2026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055E33C-3F3E-D088-D5FE-2C98B2623E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D3F94F9-9B87-A51F-B4DD-E801B839A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AA733-0761-477C-A7F2-4DE111A08D6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530539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EA52665-9428-CB53-C86A-51E8D8533E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2B522F8F-31B5-F10A-663B-BA58E1B3AD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9B5BF27-738D-E46D-CE2D-EB70A842FF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F169D-A6CC-4DCD-8D8B-DBCDC7CF8254}" type="datetimeFigureOut">
              <a:rPr lang="pt-BR" smtClean="0"/>
              <a:t>06/06/2026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174591D-7326-C6C8-94B0-B17892910E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ABFD693-8EBC-2F0D-AAB9-171F6FE272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AA733-0761-477C-A7F2-4DE111A08D6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424923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638FDB0-9C5B-C721-81D7-289A8C4917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E79F6AA-445E-E934-DEED-0C3F58E21E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1B566B6E-6DFD-9841-0ABD-93C176567B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D067466E-EB1D-4C88-DCF3-33A317CF65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F169D-A6CC-4DCD-8D8B-DBCDC7CF8254}" type="datetimeFigureOut">
              <a:rPr lang="pt-BR" smtClean="0"/>
              <a:t>06/06/2026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59126F3E-9F32-7E41-8EB6-700E432365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827E8F31-A1F6-9965-3FDF-DE4EE94A7F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AA733-0761-477C-A7F2-4DE111A08D6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895094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9A640B5-C066-31E0-F109-09FCFCBD03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77B3B9A-A00E-A680-8380-865FED4D03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97448527-224C-0C63-9ECB-EBA1A5F507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32530504-26D5-6B65-EFDB-3E21D9C8E4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D8A88B08-CB0B-6D55-751B-419762E8C2E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594165D6-C93D-308A-45C5-7A94223CF7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F169D-A6CC-4DCD-8D8B-DBCDC7CF8254}" type="datetimeFigureOut">
              <a:rPr lang="pt-BR" smtClean="0"/>
              <a:t>06/06/2026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A829F2E3-E488-934F-F2A8-6BE91F23B1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080A5F6D-BB69-6A5A-6235-B67CE68D7F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AA733-0761-477C-A7F2-4DE111A08D6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185920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89C39DD-EA40-8197-7BA0-281CD86163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3BCD0182-040E-32B9-64D9-5D5BEB7D30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F169D-A6CC-4DCD-8D8B-DBCDC7CF8254}" type="datetimeFigureOut">
              <a:rPr lang="pt-BR" smtClean="0"/>
              <a:t>06/06/2026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13DB08EF-221C-3228-C23B-0E26D59DA4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FA0BC7C0-32E7-D0CB-EB32-44E4572D3A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AA733-0761-477C-A7F2-4DE111A08D6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146649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F07DB173-7A74-B769-DE83-A0C0987566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F169D-A6CC-4DCD-8D8B-DBCDC7CF8254}" type="datetimeFigureOut">
              <a:rPr lang="pt-BR" smtClean="0"/>
              <a:t>06/06/2026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91DA0DEC-5039-F9E2-EC2C-5A077F909F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9999A361-EB33-F349-9381-A4833CD86C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AA733-0761-477C-A7F2-4DE111A08D6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506389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6DB203D-25E2-9C83-AB2D-E2B2B8FB89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1C00B12-A674-935F-D982-E6B21FA9CB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8BE0F579-AC3F-DAEB-8B06-EAC44E38EF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40BDEF06-2045-B4DC-B77A-D866274978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F169D-A6CC-4DCD-8D8B-DBCDC7CF8254}" type="datetimeFigureOut">
              <a:rPr lang="pt-BR" smtClean="0"/>
              <a:t>06/06/2026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4CA02831-8439-4E82-EBCB-9E2E367FD3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C87249F9-8B93-E081-D62B-A060A853B4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AA733-0761-477C-A7F2-4DE111A08D6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842686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E4D8BC7-DD42-7665-4227-48D9741E4D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F01644F2-A422-F232-7EB1-1CE73A0387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3C4C9E3E-9C27-2F33-8192-B1637C0B00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8CC1C4E1-76B6-4037-BA9E-DB0AB30130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F169D-A6CC-4DCD-8D8B-DBCDC7CF8254}" type="datetimeFigureOut">
              <a:rPr lang="pt-BR" smtClean="0"/>
              <a:t>06/06/2026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F7191F50-D11A-94CB-1FAC-78FF398CBC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2F4096FB-D855-A1DC-CF63-10A603327B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AA733-0761-477C-A7F2-4DE111A08D6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370409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81338953-C6F3-6BE1-4ABC-F43D639C01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1DF25F1-EA71-EC08-4AA1-EE8F386165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4426C1B-02B0-F980-BE7A-26A200E7DB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B9F169D-A6CC-4DCD-8D8B-DBCDC7CF8254}" type="datetimeFigureOut">
              <a:rPr lang="pt-BR" smtClean="0"/>
              <a:t>06/06/2026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87580DF-0D78-64E3-200B-2A1D032D05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14E9722-8FC1-D604-5063-E785BD0ED6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0DAA733-0761-477C-A7F2-4DE111A08D6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25730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15.jpeg"/><Relationship Id="rId7" Type="http://schemas.openxmlformats.org/officeDocument/2006/relationships/diagramColors" Target="../diagrams/colors5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FDE7678A-3ACF-0EB8-C56B-35B757620E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141" y="457200"/>
            <a:ext cx="5943600" cy="5943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E912ABBD-E6B9-F79D-377B-7DB335349CDC}"/>
              </a:ext>
            </a:extLst>
          </p:cNvPr>
          <p:cNvSpPr txBox="1"/>
          <p:nvPr/>
        </p:nvSpPr>
        <p:spPr>
          <a:xfrm>
            <a:off x="6665859" y="1456095"/>
            <a:ext cx="5038478" cy="2862322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PT" sz="3600" dirty="0"/>
              <a:t>Encontro de Formação com os </a:t>
            </a:r>
            <a:r>
              <a:rPr lang="pt-PT" sz="3600"/>
              <a:t>Agentes da Pastoral do Dízimo.</a:t>
            </a:r>
            <a:endParaRPr lang="pt-PT" sz="3600" dirty="0"/>
          </a:p>
          <a:p>
            <a:r>
              <a:rPr lang="pt-PT" sz="3600"/>
              <a:t>Região Episcopal Nossa Senhora da Assunção.</a:t>
            </a:r>
            <a:endParaRPr lang="pt-PT" sz="3600" dirty="0"/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0CA74F32-2263-1E24-D032-B98388E8ED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6976255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3AC664-1CEA-F73C-DF67-34CE2AE4B3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b="1" dirty="0"/>
              <a:t>🟤 2. O coração digital: comunicar com empatia e verdade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028861D-4586-BDF5-8091-056880C2BB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t-BR" dirty="0"/>
              <a:t>Evangelizar com o coração digital é comunicar </a:t>
            </a:r>
            <a:r>
              <a:rPr lang="pt-BR" b="1" dirty="0"/>
              <a:t>com sensibilidade e autenticidade</a:t>
            </a:r>
            <a:r>
              <a:rPr lang="pt-BR" dirty="0"/>
              <a:t>.</a:t>
            </a:r>
          </a:p>
          <a:p>
            <a:r>
              <a:rPr lang="pt-BR" dirty="0"/>
              <a:t>O Evangelho não se transmite apenas por palavras, mas pelo </a:t>
            </a:r>
            <a:r>
              <a:rPr lang="pt-BR" b="1" dirty="0"/>
              <a:t>modo de falar, de escutar e de acolher</a:t>
            </a:r>
            <a:r>
              <a:rPr lang="pt-BR" dirty="0"/>
              <a:t>.</a:t>
            </a:r>
          </a:p>
          <a:p>
            <a:r>
              <a:rPr lang="pt-BR" dirty="0"/>
              <a:t>Cada publicação, mensagem ou imagem pode se tornar </a:t>
            </a:r>
            <a:r>
              <a:rPr lang="pt-BR" b="1" dirty="0"/>
              <a:t>testemunho de fé</a:t>
            </a:r>
            <a:r>
              <a:rPr lang="pt-BR" dirty="0"/>
              <a:t> ou sinal de esperança.</a:t>
            </a:r>
          </a:p>
          <a:p>
            <a:r>
              <a:rPr lang="pt-BR" dirty="0"/>
              <a:t>“A comunicação deve ser uma proximidade que cura, um gesto de misericórdia.”</a:t>
            </a:r>
            <a:br>
              <a:rPr lang="pt-BR" dirty="0"/>
            </a:br>
            <a:r>
              <a:rPr lang="pt-BR" dirty="0"/>
              <a:t>(</a:t>
            </a:r>
            <a:r>
              <a:rPr lang="pt-BR" i="1" dirty="0"/>
              <a:t>Papa Francisco, Comunicação e Misericórdia, 2016</a:t>
            </a:r>
            <a:r>
              <a:rPr lang="pt-BR" dirty="0"/>
              <a:t>)</a:t>
            </a:r>
          </a:p>
          <a:p>
            <a:r>
              <a:rPr lang="pt-BR" dirty="0"/>
              <a:t>Na Pastoral do Dízimo, comunicar com o coração digital significa </a:t>
            </a:r>
            <a:r>
              <a:rPr lang="pt-BR" b="1" dirty="0"/>
              <a:t>mostrar o rosto humano da Igreja</a:t>
            </a:r>
            <a:r>
              <a:rPr lang="pt-BR" dirty="0"/>
              <a:t>, partilhar histórias, gestos e sinais concretos de que o dízimo é amor que se transforma em missão.</a:t>
            </a:r>
          </a:p>
        </p:txBody>
      </p:sp>
    </p:spTree>
    <p:extLst>
      <p:ext uri="{BB962C8B-B14F-4D97-AF65-F5344CB8AC3E}">
        <p14:creationId xmlns:p14="http://schemas.microsoft.com/office/powerpoint/2010/main" val="1772661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C1536EF-161F-CAB7-7D1C-81F9BFE804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b="1" dirty="0"/>
              <a:t>🟤 3. Presença evangelizadora: das redes à vida real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49A0CA9-CF47-CB96-CE49-DE5E5CBA03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/>
              <a:t>A presença cristã nas redes precisa </a:t>
            </a:r>
            <a:r>
              <a:rPr lang="pt-BR" b="1" dirty="0"/>
              <a:t>nascer da vida e conduzir à vida</a:t>
            </a:r>
            <a:r>
              <a:rPr lang="pt-BR" dirty="0"/>
              <a:t>.</a:t>
            </a:r>
          </a:p>
          <a:p>
            <a:r>
              <a:rPr lang="pt-BR" dirty="0"/>
              <a:t>O digital é um meio, não um fim. A evangelização verdadeira começa quando o conteúdo online </a:t>
            </a:r>
            <a:r>
              <a:rPr lang="pt-BR" b="1" dirty="0"/>
              <a:t>gera encontro, compromisso e serviço na comunidade</a:t>
            </a:r>
            <a:r>
              <a:rPr lang="pt-BR" dirty="0"/>
              <a:t>.</a:t>
            </a:r>
          </a:p>
          <a:p>
            <a:r>
              <a:rPr lang="pt-BR" dirty="0"/>
              <a:t>Ser evangelizador digital é:</a:t>
            </a:r>
          </a:p>
          <a:p>
            <a:pPr lvl="1"/>
            <a:r>
              <a:rPr lang="pt-BR" dirty="0"/>
              <a:t>Ter </a:t>
            </a:r>
            <a:r>
              <a:rPr lang="pt-BR" b="1" dirty="0"/>
              <a:t>coerência entre o que se posta e o que se vive</a:t>
            </a:r>
            <a:r>
              <a:rPr lang="pt-BR" dirty="0"/>
              <a:t>;</a:t>
            </a:r>
          </a:p>
          <a:p>
            <a:pPr lvl="1"/>
            <a:r>
              <a:rPr lang="pt-BR" dirty="0"/>
              <a:t>Promover </a:t>
            </a:r>
            <a:r>
              <a:rPr lang="pt-BR" b="1" dirty="0"/>
              <a:t>diálogo, e não disputas</a:t>
            </a:r>
            <a:r>
              <a:rPr lang="pt-BR" dirty="0"/>
              <a:t>;</a:t>
            </a:r>
          </a:p>
          <a:p>
            <a:pPr lvl="1"/>
            <a:r>
              <a:rPr lang="pt-BR" dirty="0"/>
              <a:t>Fazer das redes </a:t>
            </a:r>
            <a:r>
              <a:rPr lang="pt-BR" b="1" dirty="0"/>
              <a:t>um espaço de acolhida e gratidão</a:t>
            </a:r>
            <a:r>
              <a:rPr lang="pt-BR" dirty="0"/>
              <a:t>;</a:t>
            </a:r>
          </a:p>
          <a:p>
            <a:pPr lvl="1"/>
            <a:r>
              <a:rPr lang="pt-BR" dirty="0"/>
              <a:t>Anunciar o dízimo como </a:t>
            </a:r>
            <a:r>
              <a:rPr lang="pt-BR" b="1" dirty="0"/>
              <a:t>testemunho de comunhão e fé real</a:t>
            </a:r>
            <a:r>
              <a:rPr lang="pt-B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327895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14FCDAC-385A-6FA6-C992-09F9DA3013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b="1" dirty="0"/>
              <a:t>🟤 4. A missão da Pastoral do Dízimo no ambiente digital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A391FE7-F87D-39F7-483D-9F1F81E033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t-BR" dirty="0"/>
              <a:t>O agente do dízimo tem um papel essencial no mundo digital: </a:t>
            </a:r>
            <a:r>
              <a:rPr lang="pt-BR" b="1" dirty="0"/>
              <a:t>comunicar gratidão, transparência e pertença.</a:t>
            </a:r>
          </a:p>
          <a:p>
            <a:r>
              <a:rPr lang="pt-BR" dirty="0"/>
              <a:t>A presença da pastoral nas redes deve mostrar </a:t>
            </a:r>
            <a:r>
              <a:rPr lang="pt-BR" b="1" dirty="0"/>
              <a:t>como o dízimo se transforma em evangelização e cuidado com o povo de Deus.</a:t>
            </a:r>
            <a:endParaRPr lang="pt-BR" dirty="0"/>
          </a:p>
          <a:p>
            <a:r>
              <a:rPr lang="pt-BR" b="1" dirty="0"/>
              <a:t>Caminhos possíveis:</a:t>
            </a:r>
            <a:endParaRPr lang="pt-BR" dirty="0"/>
          </a:p>
          <a:p>
            <a:pPr lvl="1"/>
            <a:r>
              <a:rPr lang="pt-BR" dirty="0"/>
              <a:t>Publicar mensagens de fé, esperança e agradecimento.</a:t>
            </a:r>
          </a:p>
          <a:p>
            <a:pPr lvl="1"/>
            <a:r>
              <a:rPr lang="pt-BR" dirty="0"/>
              <a:t>Mostrar a aplicação do dízimo em ações missionárias e sociais.</a:t>
            </a:r>
          </a:p>
          <a:p>
            <a:pPr lvl="1"/>
            <a:r>
              <a:rPr lang="pt-BR" dirty="0"/>
              <a:t>Partilhar testemunhos de fé e gratidão de dizimistas.</a:t>
            </a:r>
          </a:p>
          <a:p>
            <a:pPr lvl="1"/>
            <a:r>
              <a:rPr lang="pt-BR" dirty="0"/>
              <a:t>Fazer postagens mensais de prestação de contas pastoral, com linguagem simples e transparente.</a:t>
            </a:r>
          </a:p>
          <a:p>
            <a:r>
              <a:rPr lang="pt-BR" dirty="0"/>
              <a:t>“Comunicar é servir, e servir é amar.” (</a:t>
            </a:r>
            <a:r>
              <a:rPr lang="pt-BR" i="1" dirty="0"/>
              <a:t>Papa Francisco</a:t>
            </a:r>
            <a:r>
              <a:rPr lang="pt-BR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17511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2FF4F1C-AF99-2F95-B5AD-B5E8C427D1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b="1" dirty="0"/>
              <a:t>🟤 5. A evangelização digital é também espiritualidade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E64FD3E-0DF7-7B63-828C-3C502DA7D2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/>
              <a:t>A presença nas redes deve ser </a:t>
            </a:r>
            <a:r>
              <a:rPr lang="pt-BR" b="1" dirty="0"/>
              <a:t>prolongamento da vida espiritual</a:t>
            </a:r>
            <a:r>
              <a:rPr lang="pt-BR" dirty="0"/>
              <a:t>.</a:t>
            </a:r>
          </a:p>
          <a:p>
            <a:pPr lvl="1"/>
            <a:r>
              <a:rPr lang="pt-BR" dirty="0"/>
              <a:t>Quem evangeliza digitalmente precisa de </a:t>
            </a:r>
            <a:r>
              <a:rPr lang="pt-BR" b="1" dirty="0"/>
              <a:t>oração, silêncio e discernimento.</a:t>
            </a:r>
          </a:p>
          <a:p>
            <a:r>
              <a:rPr lang="pt-BR" dirty="0"/>
              <a:t>Não se evangeliza com pressa ou vaidade, mas com </a:t>
            </a:r>
            <a:r>
              <a:rPr lang="pt-BR" b="1" dirty="0"/>
              <a:t>humildade e fé</a:t>
            </a:r>
            <a:r>
              <a:rPr lang="pt-BR" dirty="0"/>
              <a:t>.</a:t>
            </a:r>
          </a:p>
          <a:p>
            <a:pPr lvl="1"/>
            <a:r>
              <a:rPr lang="pt-BR" dirty="0"/>
              <a:t>“O coração fala ao coração. Só o amor é capaz de abrir caminhos de diálogo.” (</a:t>
            </a:r>
            <a:r>
              <a:rPr lang="pt-BR" i="1" dirty="0"/>
              <a:t>Papa Francisco, </a:t>
            </a:r>
            <a:r>
              <a:rPr lang="pt-BR" i="1" dirty="0" err="1"/>
              <a:t>Christus</a:t>
            </a:r>
            <a:r>
              <a:rPr lang="pt-BR" i="1" dirty="0"/>
              <a:t> </a:t>
            </a:r>
            <a:r>
              <a:rPr lang="pt-BR" i="1" dirty="0" err="1"/>
              <a:t>Vivit</a:t>
            </a:r>
            <a:r>
              <a:rPr lang="pt-BR" dirty="0"/>
              <a:t>, 211)</a:t>
            </a:r>
          </a:p>
          <a:p>
            <a:r>
              <a:rPr lang="pt-BR" dirty="0"/>
              <a:t>Evangelizar com o coração digital é </a:t>
            </a:r>
            <a:r>
              <a:rPr lang="pt-BR" b="1" dirty="0"/>
              <a:t>ser instrumento do amor de Deus também nas redes</a:t>
            </a:r>
            <a:r>
              <a:rPr lang="pt-BR" dirty="0"/>
              <a:t>: transformar curtidas em encontros, palavras em gestos e postagens em sementes de comunhão.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579548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7A90F7A-F2C5-C155-9403-0D8BBF9C11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🟤 6. Síntese final da exposição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9E9CAED-B499-63A2-44A7-78C89D7255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3200" dirty="0"/>
              <a:t>Evangelizar com o coração digital é </a:t>
            </a:r>
            <a:r>
              <a:rPr lang="pt-BR" sz="3200" b="1" dirty="0"/>
              <a:t>fazer das redes um espaço de fé e esperança</a:t>
            </a:r>
            <a:r>
              <a:rPr lang="pt-BR" sz="3200" dirty="0"/>
              <a:t>, onde a boa notícia do Evangelho possa ser sentida e vivida.</a:t>
            </a:r>
          </a:p>
          <a:p>
            <a:pPr lvl="1"/>
            <a:r>
              <a:rPr lang="pt-BR" sz="2800" dirty="0"/>
              <a:t>O agente da Pastoral do Dízimo é chamado a </a:t>
            </a:r>
            <a:r>
              <a:rPr lang="pt-BR" sz="2800" b="1" dirty="0"/>
              <a:t>ser presença alegre, agradecida e coerente</a:t>
            </a:r>
            <a:r>
              <a:rPr lang="pt-BR" sz="2800" dirty="0"/>
              <a:t>.</a:t>
            </a:r>
          </a:p>
          <a:p>
            <a:pPr lvl="1"/>
            <a:r>
              <a:rPr lang="pt-BR" sz="2800" dirty="0"/>
              <a:t>O coração digital evangeliza com empatia, e a fé real dá sentido à missão.</a:t>
            </a:r>
          </a:p>
          <a:p>
            <a:r>
              <a:rPr lang="pt-BR" sz="3200" dirty="0"/>
              <a:t>“O Evangelho precisa de corações que saibam escutar antes de falar e servir antes de aparecer.”</a:t>
            </a:r>
          </a:p>
        </p:txBody>
      </p:sp>
    </p:spTree>
    <p:extLst>
      <p:ext uri="{BB962C8B-B14F-4D97-AF65-F5344CB8AC3E}">
        <p14:creationId xmlns:p14="http://schemas.microsoft.com/office/powerpoint/2010/main" val="4161317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517A47C-B2E5-4B79-8061-D74B1311A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Freeform: Shape 10">
            <a:extLst>
              <a:ext uri="{FF2B5EF4-FFF2-40B4-BE49-F238E27FC236}">
                <a16:creationId xmlns:a16="http://schemas.microsoft.com/office/drawing/2014/main" id="{C505E780-2083-4CB5-A42A-5E0E2908EC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818889" cy="6858000"/>
          </a:xfrm>
          <a:custGeom>
            <a:avLst/>
            <a:gdLst>
              <a:gd name="connsiteX0" fmla="*/ 0 w 4818889"/>
              <a:gd name="connsiteY0" fmla="*/ 0 h 6858000"/>
              <a:gd name="connsiteX1" fmla="*/ 3605911 w 4818889"/>
              <a:gd name="connsiteY1" fmla="*/ 0 h 6858000"/>
              <a:gd name="connsiteX2" fmla="*/ 3668894 w 4818889"/>
              <a:gd name="connsiteY2" fmla="*/ 69271 h 6858000"/>
              <a:gd name="connsiteX3" fmla="*/ 4818889 w 4818889"/>
              <a:gd name="connsiteY3" fmla="*/ 3429000 h 6858000"/>
              <a:gd name="connsiteX4" fmla="*/ 3668894 w 4818889"/>
              <a:gd name="connsiteY4" fmla="*/ 6788730 h 6858000"/>
              <a:gd name="connsiteX5" fmla="*/ 3605911 w 4818889"/>
              <a:gd name="connsiteY5" fmla="*/ 6858000 h 6858000"/>
              <a:gd name="connsiteX6" fmla="*/ 0 w 481888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8889" h="6858000">
                <a:moveTo>
                  <a:pt x="0" y="0"/>
                </a:moveTo>
                <a:lnTo>
                  <a:pt x="3605911" y="0"/>
                </a:lnTo>
                <a:lnTo>
                  <a:pt x="3668894" y="69271"/>
                </a:lnTo>
                <a:cubicBezTo>
                  <a:pt x="4379420" y="929100"/>
                  <a:pt x="4818889" y="2116944"/>
                  <a:pt x="4818889" y="3429000"/>
                </a:cubicBezTo>
                <a:cubicBezTo>
                  <a:pt x="4818889" y="4741056"/>
                  <a:pt x="4379420" y="5928900"/>
                  <a:pt x="3668894" y="6788730"/>
                </a:cubicBezTo>
                <a:lnTo>
                  <a:pt x="3605911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889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Freeform: Shape 12">
            <a:extLst>
              <a:ext uri="{FF2B5EF4-FFF2-40B4-BE49-F238E27FC236}">
                <a16:creationId xmlns:a16="http://schemas.microsoft.com/office/drawing/2014/main" id="{D2C0AE1C-0118-41AE-8A10-7CDCBF10E9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811477" cy="6858000"/>
          </a:xfrm>
          <a:custGeom>
            <a:avLst/>
            <a:gdLst>
              <a:gd name="connsiteX0" fmla="*/ 0 w 4811477"/>
              <a:gd name="connsiteY0" fmla="*/ 0 h 6858000"/>
              <a:gd name="connsiteX1" fmla="*/ 3598499 w 4811477"/>
              <a:gd name="connsiteY1" fmla="*/ 0 h 6858000"/>
              <a:gd name="connsiteX2" fmla="*/ 3661482 w 4811477"/>
              <a:gd name="connsiteY2" fmla="*/ 69271 h 6858000"/>
              <a:gd name="connsiteX3" fmla="*/ 4811477 w 4811477"/>
              <a:gd name="connsiteY3" fmla="*/ 3429000 h 6858000"/>
              <a:gd name="connsiteX4" fmla="*/ 3661482 w 4811477"/>
              <a:gd name="connsiteY4" fmla="*/ 6788730 h 6858000"/>
              <a:gd name="connsiteX5" fmla="*/ 3598499 w 4811477"/>
              <a:gd name="connsiteY5" fmla="*/ 6858000 h 6858000"/>
              <a:gd name="connsiteX6" fmla="*/ 0 w 481147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1477" h="6858000">
                <a:moveTo>
                  <a:pt x="0" y="0"/>
                </a:moveTo>
                <a:lnTo>
                  <a:pt x="3598499" y="0"/>
                </a:lnTo>
                <a:lnTo>
                  <a:pt x="3661482" y="69271"/>
                </a:lnTo>
                <a:cubicBezTo>
                  <a:pt x="4372008" y="929100"/>
                  <a:pt x="4811477" y="2116944"/>
                  <a:pt x="4811477" y="3429000"/>
                </a:cubicBezTo>
                <a:cubicBezTo>
                  <a:pt x="4811477" y="4741056"/>
                  <a:pt x="4372008" y="5928900"/>
                  <a:pt x="3661482" y="6788730"/>
                </a:cubicBezTo>
                <a:lnTo>
                  <a:pt x="3598499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B935EB3-3F53-084F-2FD1-06D46B8408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792" y="1161288"/>
            <a:ext cx="3602736" cy="4526280"/>
          </a:xfrm>
        </p:spPr>
        <p:txBody>
          <a:bodyPr>
            <a:normAutofit/>
          </a:bodyPr>
          <a:lstStyle/>
          <a:p>
            <a:r>
              <a:rPr lang="pt-BR" sz="4000" b="1" dirty="0"/>
              <a:t>💬 Perguntas para partilha breve:</a:t>
            </a:r>
            <a:endParaRPr lang="pt-BR" sz="400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63EEC44-1BA3-44ED-81FC-A644B04B2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081528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6803BB74-F4C6-F758-44D5-6306ED20989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22654964"/>
              </p:ext>
            </p:extLst>
          </p:nvPr>
        </p:nvGraphicFramePr>
        <p:xfrm>
          <a:off x="5303520" y="676656"/>
          <a:ext cx="6364224" cy="55138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9" name="Imagem 18" descr="Uma imagem com texto, póster, logótipo, símbolo&#10;&#10;Os conteúdos gerados por IA poderão estar incorretos.">
            <a:extLst>
              <a:ext uri="{FF2B5EF4-FFF2-40B4-BE49-F238E27FC236}">
                <a16:creationId xmlns:a16="http://schemas.microsoft.com/office/drawing/2014/main" id="{90F49023-F135-ECB3-EB67-B3B820EA130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023" y="4110317"/>
            <a:ext cx="1909483" cy="19094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356691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E2B703B-46F9-481A-A605-82E2A828C4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CAAE138-20CB-A550-C4CB-E7916E1C0C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9863"/>
            <a:ext cx="10515600" cy="1004594"/>
          </a:xfrm>
        </p:spPr>
        <p:txBody>
          <a:bodyPr>
            <a:normAutofit/>
          </a:bodyPr>
          <a:lstStyle/>
          <a:p>
            <a:pPr algn="ctr"/>
            <a:r>
              <a:rPr lang="pt-BR" b="1">
                <a:solidFill>
                  <a:srgbClr val="FFFFFF"/>
                </a:solidFill>
              </a:rPr>
              <a:t>2. Atividade prática</a:t>
            </a:r>
            <a:endParaRPr lang="pt-BR">
              <a:solidFill>
                <a:srgbClr val="FFFFFF"/>
              </a:solidFill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F13BE4D7-0C3D-4906-B230-A1C5B4665C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496" y="1587970"/>
            <a:ext cx="11033008" cy="4768380"/>
          </a:xfrm>
          <a:prstGeom prst="roundRect">
            <a:avLst>
              <a:gd name="adj" fmla="val 3174"/>
            </a:avLst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3DEC2651-2B5D-8337-5C40-E7FB847293B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34998730"/>
              </p:ext>
            </p:extLst>
          </p:nvPr>
        </p:nvGraphicFramePr>
        <p:xfrm>
          <a:off x="838200" y="1800911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138879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7A0890E3-C45F-FB7A-DD3B-EFCD43F09F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40080"/>
            <a:ext cx="4818888" cy="1481328"/>
          </a:xfrm>
        </p:spPr>
        <p:txBody>
          <a:bodyPr anchor="b">
            <a:normAutofit/>
          </a:bodyPr>
          <a:lstStyle/>
          <a:p>
            <a:r>
              <a:rPr lang="pt-BR" sz="3000" b="1"/>
              <a:t>3º MOMENTO – FÉ REAL: A ESPIRITUALIDADE QUE SUSTENTA A MISSÃO</a:t>
            </a:r>
            <a:endParaRPr lang="pt-BR" sz="3000"/>
          </a:p>
        </p:txBody>
      </p:sp>
      <p:sp>
        <p:nvSpPr>
          <p:cNvPr id="21" name="sketch line">
            <a:extLst>
              <a:ext uri="{FF2B5EF4-FFF2-40B4-BE49-F238E27FC236}">
                <a16:creationId xmlns:a16="http://schemas.microsoft.com/office/drawing/2014/main" id="{650D18FE-0824-4A46-B22C-A86B52E578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sX0" fmla="*/ 0 w 3255095"/>
              <a:gd name="csY0" fmla="*/ 0 h 18288"/>
              <a:gd name="csX1" fmla="*/ 618468 w 3255095"/>
              <a:gd name="csY1" fmla="*/ 0 h 18288"/>
              <a:gd name="csX2" fmla="*/ 1269487 w 3255095"/>
              <a:gd name="csY2" fmla="*/ 0 h 18288"/>
              <a:gd name="csX3" fmla="*/ 1953057 w 3255095"/>
              <a:gd name="csY3" fmla="*/ 0 h 18288"/>
              <a:gd name="csX4" fmla="*/ 2636627 w 3255095"/>
              <a:gd name="csY4" fmla="*/ 0 h 18288"/>
              <a:gd name="csX5" fmla="*/ 3255095 w 3255095"/>
              <a:gd name="csY5" fmla="*/ 0 h 18288"/>
              <a:gd name="csX6" fmla="*/ 3255095 w 3255095"/>
              <a:gd name="csY6" fmla="*/ 18288 h 18288"/>
              <a:gd name="csX7" fmla="*/ 2538974 w 3255095"/>
              <a:gd name="csY7" fmla="*/ 18288 h 18288"/>
              <a:gd name="csX8" fmla="*/ 1822853 w 3255095"/>
              <a:gd name="csY8" fmla="*/ 18288 h 18288"/>
              <a:gd name="csX9" fmla="*/ 1171834 w 3255095"/>
              <a:gd name="csY9" fmla="*/ 18288 h 18288"/>
              <a:gd name="csX10" fmla="*/ 0 w 3255095"/>
              <a:gd name="csY10" fmla="*/ 18288 h 18288"/>
              <a:gd name="csX11" fmla="*/ 0 w 3255095"/>
              <a:gd name="csY11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20A18C1-F73F-4E37-9516-B48640D13B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2141" y="2660904"/>
            <a:ext cx="5356771" cy="3514255"/>
          </a:xfrm>
        </p:spPr>
        <p:txBody>
          <a:bodyPr anchor="t">
            <a:normAutofit/>
          </a:bodyPr>
          <a:lstStyle/>
          <a:p>
            <a:r>
              <a:rPr lang="pt-BR" sz="4000" b="1"/>
              <a:t>Objetivo:</a:t>
            </a:r>
            <a:r>
              <a:rPr lang="pt-BR" sz="4000"/>
              <a:t> Reforçar que a evangelização nasce da fé vivida e testemunhada no cotidiano.</a:t>
            </a:r>
          </a:p>
          <a:p>
            <a:endParaRPr lang="pt-BR" sz="2200"/>
          </a:p>
        </p:txBody>
      </p:sp>
      <p:pic>
        <p:nvPicPr>
          <p:cNvPr id="5" name="Imagem 4" descr="Uma imagem com texto, póster, logótipo, símbolo&#10;&#10;Os conteúdos gerados por IA poderão estar incorretos.">
            <a:extLst>
              <a:ext uri="{FF2B5EF4-FFF2-40B4-BE49-F238E27FC236}">
                <a16:creationId xmlns:a16="http://schemas.microsoft.com/office/drawing/2014/main" id="{2EAC8162-909F-BD7E-F4F4-CCB8700E80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9048" y="699516"/>
            <a:ext cx="5458968" cy="5458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06436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20007C8-860B-007D-45F8-633DBAFDE5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b="1" dirty="0"/>
              <a:t>🟤 1. A fé que se vive é mais forte do que a fé que se fala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E75F9E4-3626-11E8-9A2C-367E60FFD9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pt-BR" dirty="0"/>
              <a:t>Evangelizar com o coração digital é importante, mas </a:t>
            </a:r>
            <a:r>
              <a:rPr lang="pt-BR" b="1" dirty="0"/>
              <a:t>evangelizar com a vida é essencial</a:t>
            </a:r>
            <a:r>
              <a:rPr lang="pt-BR" dirty="0"/>
              <a:t>.</a:t>
            </a:r>
          </a:p>
          <a:p>
            <a:r>
              <a:rPr lang="pt-BR" dirty="0"/>
              <a:t>O agente da Pastoral do Dízimo é chamado a </a:t>
            </a:r>
            <a:r>
              <a:rPr lang="pt-BR" b="1" dirty="0"/>
              <a:t>ser testemunha antes de ser comunicador</a:t>
            </a:r>
            <a:r>
              <a:rPr lang="pt-BR" dirty="0"/>
              <a:t>.</a:t>
            </a:r>
          </a:p>
          <a:p>
            <a:r>
              <a:rPr lang="pt-BR" dirty="0"/>
              <a:t>O Papa Francisco nos recorda que </a:t>
            </a:r>
            <a:r>
              <a:rPr lang="pt-BR" i="1" dirty="0"/>
              <a:t>“a fé se fortalece quando é partilhada”</a:t>
            </a:r>
            <a:r>
              <a:rPr lang="pt-BR" dirty="0"/>
              <a:t> e que o testemunho cotidiano vale mais do que mil discursos.</a:t>
            </a:r>
          </a:p>
          <a:p>
            <a:pPr lvl="1"/>
            <a:r>
              <a:rPr lang="pt-BR" dirty="0"/>
              <a:t>“</a:t>
            </a:r>
            <a:r>
              <a:rPr lang="pt-BR" b="1" dirty="0">
                <a:solidFill>
                  <a:srgbClr val="FF0000"/>
                </a:solidFill>
              </a:rPr>
              <a:t>Não se trata apenas de fazer coisas, mas de deixar-se transformar por Cristo, que faz novas todas as coisas.” (</a:t>
            </a:r>
            <a:r>
              <a:rPr lang="pt-BR" b="1" i="1" dirty="0">
                <a:solidFill>
                  <a:srgbClr val="FF0000"/>
                </a:solidFill>
              </a:rPr>
              <a:t>Evangelii Gaudium</a:t>
            </a:r>
            <a:r>
              <a:rPr lang="pt-BR" b="1" dirty="0">
                <a:solidFill>
                  <a:srgbClr val="FF0000"/>
                </a:solidFill>
              </a:rPr>
              <a:t>, 11)</a:t>
            </a:r>
          </a:p>
          <a:p>
            <a:r>
              <a:rPr lang="pt-BR" dirty="0"/>
              <a:t>A </a:t>
            </a:r>
            <a:r>
              <a:rPr lang="pt-BR" b="1" dirty="0"/>
              <a:t>fé real</a:t>
            </a:r>
            <a:r>
              <a:rPr lang="pt-BR" dirty="0"/>
              <a:t> nasce da oração, da escuta da Palavra e da vivência comunitária.</a:t>
            </a:r>
          </a:p>
          <a:p>
            <a:r>
              <a:rPr lang="pt-BR" dirty="0"/>
              <a:t>Por isso, a ação pastoral precisa estar alicerçada na espiritualidade.</a:t>
            </a:r>
            <a:br>
              <a:rPr lang="pt-BR" dirty="0"/>
            </a:br>
            <a:r>
              <a:rPr lang="pt-BR" dirty="0"/>
              <a:t>Antes de comunicar o dízimo, é preciso </a:t>
            </a:r>
            <a:r>
              <a:rPr lang="pt-BR" b="1" dirty="0"/>
              <a:t>viver a gratidão</a:t>
            </a:r>
            <a:r>
              <a:rPr lang="pt-BR" dirty="0"/>
              <a:t>; antes de falar de comunhão, é preciso </a:t>
            </a:r>
            <a:r>
              <a:rPr lang="pt-BR" b="1" dirty="0"/>
              <a:t>experimentar a comunhão</a:t>
            </a:r>
            <a:r>
              <a:rPr lang="pt-B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755438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23AD90D-1D6C-2583-11C6-EA1B6AC0C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b="1" dirty="0"/>
              <a:t>🟤 2. O dízimo como expressão da fé que se concretiza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84BD87A-E51E-FB60-109D-6744E5D09C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t-BR" dirty="0"/>
              <a:t>O dízimo é um gesto visível de uma fé interior.</a:t>
            </a:r>
          </a:p>
          <a:p>
            <a:pPr lvl="1"/>
            <a:r>
              <a:rPr lang="pt-BR" dirty="0">
                <a:solidFill>
                  <a:srgbClr val="FF0000"/>
                </a:solidFill>
              </a:rPr>
              <a:t>É um modo de dizer: “Creio que Deus é meu sustento e confio que Ele nunca deixará faltar o necessário.”</a:t>
            </a:r>
          </a:p>
          <a:p>
            <a:r>
              <a:rPr lang="pt-BR" dirty="0"/>
              <a:t>Essa fé real se manifesta </a:t>
            </a:r>
            <a:r>
              <a:rPr lang="pt-BR" b="1" dirty="0"/>
              <a:t>na partilha, na coerência e na esperança</a:t>
            </a:r>
            <a:r>
              <a:rPr lang="pt-BR" dirty="0"/>
              <a:t>.</a:t>
            </a:r>
            <a:br>
              <a:rPr lang="pt-BR" dirty="0"/>
            </a:br>
            <a:r>
              <a:rPr lang="pt-BR" dirty="0"/>
              <a:t>Quando o fiel entrega o dízimo, ele não apenas ajuda a Igreja; ele </a:t>
            </a:r>
            <a:r>
              <a:rPr lang="pt-BR" b="1" dirty="0"/>
              <a:t>testemunha sua confiança em Deus</a:t>
            </a:r>
            <a:r>
              <a:rPr lang="pt-BR" dirty="0"/>
              <a:t>.</a:t>
            </a:r>
          </a:p>
          <a:p>
            <a:r>
              <a:rPr lang="pt-BR" dirty="0"/>
              <a:t>O Documento 106 da CNBB recorda:</a:t>
            </a:r>
          </a:p>
          <a:p>
            <a:pPr lvl="1"/>
            <a:r>
              <a:rPr lang="pt-BR" dirty="0">
                <a:solidFill>
                  <a:srgbClr val="FF0000"/>
                </a:solidFill>
              </a:rPr>
              <a:t>“Contribuindo com parte de seus bens, o fiel cultiva e aprofunda sua relação com aquele de quem provém tudo o que ele é e tudo o que tem, e expressa, na gratidão, sua fé e sua conversão” (n. 29).</a:t>
            </a:r>
          </a:p>
          <a:p>
            <a:r>
              <a:rPr lang="pt-BR" dirty="0"/>
              <a:t>Assim, o dízimo se torna </a:t>
            </a:r>
            <a:r>
              <a:rPr lang="pt-BR" b="1" dirty="0"/>
              <a:t>ato espiritual e educativo</a:t>
            </a:r>
            <a:r>
              <a:rPr lang="pt-BR" dirty="0"/>
              <a:t>: ensina a liberdade diante dos bens e alimenta a comunhão com Deus e com a comunidade.</a:t>
            </a:r>
          </a:p>
        </p:txBody>
      </p:sp>
    </p:spTree>
    <p:extLst>
      <p:ext uri="{BB962C8B-B14F-4D97-AF65-F5344CB8AC3E}">
        <p14:creationId xmlns:p14="http://schemas.microsoft.com/office/powerpoint/2010/main" val="9442184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72D05657-94EE-4B2D-BC1B-A1D0650636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Arc 30">
            <a:extLst>
              <a:ext uri="{FF2B5EF4-FFF2-40B4-BE49-F238E27FC236}">
                <a16:creationId xmlns:a16="http://schemas.microsoft.com/office/drawing/2014/main" id="{7586665A-47B3-4AEE-BC94-15D89FF706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65099" y="486184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590263C-E0D7-870E-1DB8-9C2F1BE5C3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84542" y="486184"/>
            <a:ext cx="7363990" cy="1325563"/>
          </a:xfrm>
        </p:spPr>
        <p:txBody>
          <a:bodyPr>
            <a:normAutofit/>
          </a:bodyPr>
          <a:lstStyle/>
          <a:p>
            <a:r>
              <a:rPr lang="pt-BR" b="1" dirty="0"/>
              <a:t>2. Leitura orante</a:t>
            </a:r>
            <a:endParaRPr lang="pt-BR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38CFB9F4-433C-5030-D03F-C831ECEB6C9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8115" r="11382" b="-5"/>
          <a:stretch>
            <a:fillRect/>
          </a:stretch>
        </p:blipFill>
        <p:spPr>
          <a:xfrm>
            <a:off x="581526" y="258142"/>
            <a:ext cx="3118718" cy="3118718"/>
          </a:xfrm>
          <a:custGeom>
            <a:avLst/>
            <a:gdLst/>
            <a:ahLst/>
            <a:cxnLst/>
            <a:rect l="l" t="t" r="r" b="b"/>
            <a:pathLst>
              <a:path w="2683042" h="2683042">
                <a:moveTo>
                  <a:pt x="102278" y="0"/>
                </a:moveTo>
                <a:lnTo>
                  <a:pt x="2580764" y="0"/>
                </a:lnTo>
                <a:cubicBezTo>
                  <a:pt x="2637251" y="0"/>
                  <a:pt x="2683042" y="45791"/>
                  <a:pt x="2683042" y="102278"/>
                </a:cubicBezTo>
                <a:lnTo>
                  <a:pt x="2683042" y="2580764"/>
                </a:lnTo>
                <a:cubicBezTo>
                  <a:pt x="2683042" y="2637251"/>
                  <a:pt x="2637251" y="2683042"/>
                  <a:pt x="2580764" y="2683042"/>
                </a:cubicBezTo>
                <a:lnTo>
                  <a:pt x="102278" y="2683042"/>
                </a:lnTo>
                <a:cubicBezTo>
                  <a:pt x="45791" y="2683042"/>
                  <a:pt x="0" y="2637251"/>
                  <a:pt x="0" y="2580764"/>
                </a:cubicBezTo>
                <a:lnTo>
                  <a:pt x="0" y="102278"/>
                </a:lnTo>
                <a:cubicBezTo>
                  <a:pt x="0" y="45791"/>
                  <a:pt x="45791" y="0"/>
                  <a:pt x="102278" y="0"/>
                </a:cubicBezTo>
                <a:close/>
              </a:path>
            </a:pathLst>
          </a:custGeom>
        </p:spPr>
      </p:pic>
      <p:pic>
        <p:nvPicPr>
          <p:cNvPr id="17" name="Picture 4" descr="Padrões de neve">
            <a:extLst>
              <a:ext uri="{FF2B5EF4-FFF2-40B4-BE49-F238E27FC236}">
                <a16:creationId xmlns:a16="http://schemas.microsoft.com/office/drawing/2014/main" id="{626E2A04-F2E1-7DDC-207D-6783AD0EC3A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0491" r="22761" b="3"/>
          <a:stretch>
            <a:fillRect/>
          </a:stretch>
        </p:blipFill>
        <p:spPr>
          <a:xfrm>
            <a:off x="581526" y="3486449"/>
            <a:ext cx="3118718" cy="3118718"/>
          </a:xfrm>
          <a:custGeom>
            <a:avLst/>
            <a:gdLst/>
            <a:ahLst/>
            <a:cxnLst/>
            <a:rect l="l" t="t" r="r" b="b"/>
            <a:pathLst>
              <a:path w="2683042" h="2683042">
                <a:moveTo>
                  <a:pt x="102278" y="0"/>
                </a:moveTo>
                <a:lnTo>
                  <a:pt x="2580764" y="0"/>
                </a:lnTo>
                <a:cubicBezTo>
                  <a:pt x="2637251" y="0"/>
                  <a:pt x="2683042" y="45791"/>
                  <a:pt x="2683042" y="102278"/>
                </a:cubicBezTo>
                <a:lnTo>
                  <a:pt x="2683042" y="2580764"/>
                </a:lnTo>
                <a:cubicBezTo>
                  <a:pt x="2683042" y="2637251"/>
                  <a:pt x="2637251" y="2683042"/>
                  <a:pt x="2580764" y="2683042"/>
                </a:cubicBezTo>
                <a:lnTo>
                  <a:pt x="102278" y="2683042"/>
                </a:lnTo>
                <a:cubicBezTo>
                  <a:pt x="45791" y="2683042"/>
                  <a:pt x="0" y="2637251"/>
                  <a:pt x="0" y="2580764"/>
                </a:cubicBezTo>
                <a:lnTo>
                  <a:pt x="0" y="102278"/>
                </a:lnTo>
                <a:cubicBezTo>
                  <a:pt x="0" y="45791"/>
                  <a:pt x="45791" y="0"/>
                  <a:pt x="102278" y="0"/>
                </a:cubicBezTo>
                <a:close/>
              </a:path>
            </a:pathLst>
          </a:custGeom>
        </p:spPr>
      </p:pic>
      <p:sp>
        <p:nvSpPr>
          <p:cNvPr id="16" name="Espaço Reservado para Conteúdo 2">
            <a:extLst>
              <a:ext uri="{FF2B5EF4-FFF2-40B4-BE49-F238E27FC236}">
                <a16:creationId xmlns:a16="http://schemas.microsoft.com/office/drawing/2014/main" id="{AA0EE60B-F2E9-0EF1-496B-1C9FFEAAE7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84542" y="1946684"/>
            <a:ext cx="736399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000" b="1" i="1" err="1"/>
              <a:t>Mt</a:t>
            </a:r>
            <a:r>
              <a:rPr lang="pt-BR" sz="2000" b="1" i="1"/>
              <a:t> 5,13-16 – “Vós sois o sal da terra e a luz do mundo.”</a:t>
            </a:r>
            <a:endParaRPr lang="pt-BR" sz="2000" b="1"/>
          </a:p>
          <a:p>
            <a:r>
              <a:rPr lang="pt-BR" sz="2000" i="1" baseline="-25000"/>
              <a:t>13</a:t>
            </a:r>
            <a:r>
              <a:rPr lang="pt-BR" sz="2000" i="1"/>
              <a:t>«Vocês são o sal da terra. Ora, se o sal perde o gosto, com que poderemos salgá-lo? Não serve para mais nada; serve só para ser jogado fora e ser pisado pelos homens. </a:t>
            </a:r>
            <a:r>
              <a:rPr lang="pt-BR" sz="2000" i="1" baseline="-25000"/>
              <a:t>14</a:t>
            </a:r>
            <a:r>
              <a:rPr lang="pt-BR" sz="2000" i="1"/>
              <a:t>Vocês são a luz do mundo. Não pode ficar escondida uma cidade construída sobre um monte. </a:t>
            </a:r>
            <a:r>
              <a:rPr lang="pt-BR" sz="2000" i="1" baseline="-25000"/>
              <a:t>15</a:t>
            </a:r>
            <a:r>
              <a:rPr lang="pt-BR" sz="2000" i="1"/>
              <a:t>Ninguém acende uma lâmpada para colocá-la debaixo de uma vasilha, e sim para colocá-la no candeeiro, onde ela brilha para todos os que estão em casa. </a:t>
            </a:r>
            <a:r>
              <a:rPr lang="pt-BR" sz="2000" i="1" baseline="-25000"/>
              <a:t>16</a:t>
            </a:r>
            <a:r>
              <a:rPr lang="pt-BR" sz="2000" i="1"/>
              <a:t>Assim também: que a luz de vocês brilhe diante dos homens, para que eles vejam as boas obras que vocês fazem, e louvem o Pai de vocês que está no céu.»</a:t>
            </a:r>
          </a:p>
          <a:p>
            <a:pPr lvl="0"/>
            <a:r>
              <a:rPr lang="pt-BR" sz="2000" b="1"/>
              <a:t>Silêncio e partilha: o que significa ser “luz” no mundo digital?</a:t>
            </a:r>
          </a:p>
        </p:txBody>
      </p:sp>
    </p:spTree>
    <p:extLst>
      <p:ext uri="{BB962C8B-B14F-4D97-AF65-F5344CB8AC3E}">
        <p14:creationId xmlns:p14="http://schemas.microsoft.com/office/powerpoint/2010/main" val="39711640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98A10B5-AD99-24A8-F4A9-C783AD4187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b="1" dirty="0"/>
              <a:t>🟤 3. Ser presença evangelizadora antes de ser comunicador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5A1E112-D7A1-5A6F-5086-10877805A3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t-BR" dirty="0"/>
              <a:t>Vivemos num tempo de muitas vozes, mas de poucos testemunhos.</a:t>
            </a:r>
            <a:br>
              <a:rPr lang="pt-BR" dirty="0"/>
            </a:br>
            <a:r>
              <a:rPr lang="pt-BR" dirty="0"/>
              <a:t>A evangelização eficaz não é feita apenas de palavras bonitas ou postagens inspiradoras — mas de </a:t>
            </a:r>
            <a:r>
              <a:rPr lang="pt-BR" b="1" dirty="0"/>
              <a:t>coerência e presença verdadeira</a:t>
            </a:r>
            <a:r>
              <a:rPr lang="pt-BR" dirty="0"/>
              <a:t>.</a:t>
            </a:r>
          </a:p>
          <a:p>
            <a:r>
              <a:rPr lang="pt-BR" dirty="0"/>
              <a:t>O agente da Pastoral do Dízimo deve ser reconhecido </a:t>
            </a:r>
            <a:r>
              <a:rPr lang="pt-BR" b="1" dirty="0"/>
              <a:t>pelo testemunho da alegria, da gratidão e da confiança</a:t>
            </a:r>
            <a:r>
              <a:rPr lang="pt-BR" dirty="0"/>
              <a:t>, mais do que pelos discursos sobre contribuição.</a:t>
            </a:r>
          </a:p>
          <a:p>
            <a:pPr lvl="1"/>
            <a:r>
              <a:rPr lang="pt-BR" dirty="0">
                <a:solidFill>
                  <a:srgbClr val="FF0000"/>
                </a:solidFill>
              </a:rPr>
              <a:t>“Mais do que nunca, é preciso comunicar com o testemunho de vida. As pessoas escutam com o coração.” (</a:t>
            </a:r>
            <a:r>
              <a:rPr lang="pt-BR" i="1" dirty="0">
                <a:solidFill>
                  <a:srgbClr val="FF0000"/>
                </a:solidFill>
              </a:rPr>
              <a:t>Papa Francisco, </a:t>
            </a:r>
            <a:r>
              <a:rPr lang="pt-BR" i="1" dirty="0" err="1">
                <a:solidFill>
                  <a:srgbClr val="FF0000"/>
                </a:solidFill>
              </a:rPr>
              <a:t>Christus</a:t>
            </a:r>
            <a:r>
              <a:rPr lang="pt-BR" i="1" dirty="0">
                <a:solidFill>
                  <a:srgbClr val="FF0000"/>
                </a:solidFill>
              </a:rPr>
              <a:t> </a:t>
            </a:r>
            <a:r>
              <a:rPr lang="pt-BR" i="1" dirty="0" err="1">
                <a:solidFill>
                  <a:srgbClr val="FF0000"/>
                </a:solidFill>
              </a:rPr>
              <a:t>Vivit</a:t>
            </a:r>
            <a:r>
              <a:rPr lang="pt-BR" dirty="0">
                <a:solidFill>
                  <a:srgbClr val="FF0000"/>
                </a:solidFill>
              </a:rPr>
              <a:t>, 246)</a:t>
            </a:r>
          </a:p>
          <a:p>
            <a:r>
              <a:rPr lang="pt-BR" dirty="0"/>
              <a:t>Ser presença evangelizadora significa </a:t>
            </a:r>
            <a:r>
              <a:rPr lang="pt-BR" b="1" dirty="0"/>
              <a:t>acolher com simplicidade, ouvir com paciência e servir com amor</a:t>
            </a:r>
            <a:r>
              <a:rPr lang="pt-BR" dirty="0"/>
              <a:t>.</a:t>
            </a:r>
          </a:p>
          <a:p>
            <a:r>
              <a:rPr lang="pt-BR" dirty="0"/>
              <a:t>Quem comunica o Evangelho </a:t>
            </a:r>
            <a:r>
              <a:rPr lang="pt-BR" b="1" dirty="0">
                <a:solidFill>
                  <a:srgbClr val="FF0000"/>
                </a:solidFill>
              </a:rPr>
              <a:t>com o coração </a:t>
            </a:r>
            <a:r>
              <a:rPr lang="pt-BR" dirty="0"/>
              <a:t>se torna um canal da misericórdia de Deus.</a:t>
            </a:r>
          </a:p>
        </p:txBody>
      </p:sp>
    </p:spTree>
    <p:extLst>
      <p:ext uri="{BB962C8B-B14F-4D97-AF65-F5344CB8AC3E}">
        <p14:creationId xmlns:p14="http://schemas.microsoft.com/office/powerpoint/2010/main" val="21240108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0EC8CEB-05D4-0554-0022-C521A3ECB4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b="1" dirty="0"/>
              <a:t>🟤 4. Espiritualidade da gratidão e do serviço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565030D-4A00-13D0-890E-60CA91FCA4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/>
              <a:t>A fé real gera </a:t>
            </a:r>
            <a:r>
              <a:rPr lang="pt-BR" b="1" dirty="0"/>
              <a:t>alegria e compromisso</a:t>
            </a:r>
            <a:r>
              <a:rPr lang="pt-BR" dirty="0"/>
              <a:t>.</a:t>
            </a:r>
          </a:p>
          <a:p>
            <a:pPr lvl="1"/>
            <a:r>
              <a:rPr lang="pt-BR" dirty="0">
                <a:solidFill>
                  <a:srgbClr val="FF0000"/>
                </a:solidFill>
              </a:rPr>
              <a:t>Quem experimenta o amor de Deus não consegue guardar só para si; sente o desejo de servir.</a:t>
            </a:r>
          </a:p>
          <a:p>
            <a:r>
              <a:rPr lang="pt-BR" dirty="0"/>
              <a:t>O dízimo nasce dessa espiritualidade: é um serviço de amor, não uma obrigação.</a:t>
            </a:r>
          </a:p>
          <a:p>
            <a:r>
              <a:rPr lang="pt-BR" dirty="0"/>
              <a:t>A espiritualidade da gratidão nos faz enxergar a vida como dom.</a:t>
            </a:r>
            <a:br>
              <a:rPr lang="pt-BR" dirty="0"/>
            </a:br>
            <a:r>
              <a:rPr lang="pt-BR" dirty="0"/>
              <a:t>Cada respiração, cada bênção, cada pessoa é presente de Deus.</a:t>
            </a:r>
          </a:p>
          <a:p>
            <a:pPr lvl="1"/>
            <a:r>
              <a:rPr lang="pt-BR" dirty="0">
                <a:solidFill>
                  <a:srgbClr val="FF0000"/>
                </a:solidFill>
              </a:rPr>
              <a:t>“Tudo o que somos e temos vem de Deus; tudo deve voltar a Ele em forma de amor.”</a:t>
            </a:r>
          </a:p>
          <a:p>
            <a:r>
              <a:rPr lang="pt-BR" dirty="0"/>
              <a:t>Viver essa espiritualidade é entender que o dízimo </a:t>
            </a:r>
            <a:r>
              <a:rPr lang="pt-BR" b="1" dirty="0"/>
              <a:t>não é perda, é partilha; não é gasto, é graça; não é obrigação, é libertação.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204428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52744B8-CBB2-7876-3B4A-23B391B18D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b="1" dirty="0"/>
              <a:t>🟤 5. Fé real: coerência entre o online e o offline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83CF936-79A9-BA5E-E65B-FB8F2C2312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/>
              <a:t>O coração digital precisa estar em sintonia com a fé real.</a:t>
            </a:r>
          </a:p>
          <a:p>
            <a:pPr lvl="1"/>
            <a:r>
              <a:rPr lang="pt-BR" dirty="0">
                <a:solidFill>
                  <a:srgbClr val="FF0000"/>
                </a:solidFill>
              </a:rPr>
              <a:t>Não faz sentido evangelizar nas redes e ser indiferente no dia a dia; falar de comunhão online e viver fechado em si mesmo. A fé verdadeira une </a:t>
            </a:r>
            <a:r>
              <a:rPr lang="pt-BR" b="1" dirty="0">
                <a:solidFill>
                  <a:srgbClr val="FF0000"/>
                </a:solidFill>
              </a:rPr>
              <a:t>mensagem e atitude, tela e altar, palavra e vida</a:t>
            </a:r>
            <a:r>
              <a:rPr lang="pt-BR" dirty="0">
                <a:solidFill>
                  <a:srgbClr val="FF0000"/>
                </a:solidFill>
              </a:rPr>
              <a:t>.</a:t>
            </a:r>
          </a:p>
          <a:p>
            <a:r>
              <a:rPr lang="pt-BR" dirty="0"/>
              <a:t>O Papa Francisco nos convida a “ser presença real no mundo virtual” (</a:t>
            </a:r>
            <a:r>
              <a:rPr lang="pt-BR" i="1" dirty="0" err="1"/>
              <a:t>Christus</a:t>
            </a:r>
            <a:r>
              <a:rPr lang="pt-BR" i="1" dirty="0"/>
              <a:t> </a:t>
            </a:r>
            <a:r>
              <a:rPr lang="pt-BR" i="1" dirty="0" err="1"/>
              <a:t>Vivit</a:t>
            </a:r>
            <a:r>
              <a:rPr lang="pt-BR" dirty="0"/>
              <a:t>, 104), mostrando que a fé se comunica também com gestos simples — um sorriso, uma visita, um perdão.</a:t>
            </a:r>
          </a:p>
          <a:p>
            <a:pPr lvl="1"/>
            <a:r>
              <a:rPr lang="pt-BR" b="1" dirty="0">
                <a:solidFill>
                  <a:srgbClr val="FF0000"/>
                </a:solidFill>
              </a:rPr>
              <a:t>O agente evangelizador é chamado a fazer da sua vida um sinal do amor de Deus, tanto nas redes quanto nas relações humanas.</a:t>
            </a:r>
          </a:p>
        </p:txBody>
      </p:sp>
    </p:spTree>
    <p:extLst>
      <p:ext uri="{BB962C8B-B14F-4D97-AF65-F5344CB8AC3E}">
        <p14:creationId xmlns:p14="http://schemas.microsoft.com/office/powerpoint/2010/main" val="14104814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521BA4A-706D-70D1-D1FB-E2DD0DFBE0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b="1" dirty="0"/>
              <a:t>🟤 </a:t>
            </a:r>
            <a:r>
              <a:rPr lang="pt-BR" sz="4000" b="1" dirty="0"/>
              <a:t>6. O dízimo </a:t>
            </a:r>
            <a:r>
              <a:rPr lang="pt-BR" b="1" dirty="0"/>
              <a:t>como caminho de conversão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91D866E-EB73-C109-E4DC-4B6FFA6EE4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/>
              <a:t>Dar o dízimo é um ato de conversão contínua:</a:t>
            </a:r>
          </a:p>
          <a:p>
            <a:pPr lvl="1"/>
            <a:r>
              <a:rPr lang="pt-BR" dirty="0"/>
              <a:t>Conversão do egoísmo à partilha;</a:t>
            </a:r>
          </a:p>
          <a:p>
            <a:pPr lvl="1"/>
            <a:r>
              <a:rPr lang="pt-BR" dirty="0"/>
              <a:t>Da desconfiança à fé;</a:t>
            </a:r>
          </a:p>
          <a:p>
            <a:pPr lvl="1"/>
            <a:r>
              <a:rPr lang="pt-BR" dirty="0"/>
              <a:t>Da indiferença à comunhão.</a:t>
            </a:r>
          </a:p>
          <a:p>
            <a:r>
              <a:rPr lang="pt-BR" dirty="0"/>
              <a:t>Quem partilha o que tem aprende a depender de Deus e não das riquezas.</a:t>
            </a:r>
          </a:p>
          <a:p>
            <a:r>
              <a:rPr lang="pt-BR" dirty="0"/>
              <a:t>Essa experiência de fé muda o modo de ver o mundo, pois </a:t>
            </a:r>
            <a:r>
              <a:rPr lang="pt-BR" b="1" dirty="0"/>
              <a:t>ensina a gratidão, a confiança e o amor solidário.</a:t>
            </a:r>
            <a:endParaRPr lang="pt-BR" dirty="0"/>
          </a:p>
          <a:p>
            <a:pPr lvl="1"/>
            <a:r>
              <a:rPr lang="pt-BR" b="1" dirty="0">
                <a:solidFill>
                  <a:srgbClr val="FF0000"/>
                </a:solidFill>
              </a:rPr>
              <a:t>“Buscai primeiro o Reino de Deus e a sua justiça, e tudo o mais vos será dado por acréscimo.” (</a:t>
            </a:r>
            <a:r>
              <a:rPr lang="pt-BR" b="1" dirty="0" err="1">
                <a:solidFill>
                  <a:srgbClr val="FF0000"/>
                </a:solidFill>
              </a:rPr>
              <a:t>Mt</a:t>
            </a:r>
            <a:r>
              <a:rPr lang="pt-BR" b="1" dirty="0">
                <a:solidFill>
                  <a:srgbClr val="FF0000"/>
                </a:solidFill>
              </a:rPr>
              <a:t> 6,33)</a:t>
            </a:r>
          </a:p>
        </p:txBody>
      </p:sp>
    </p:spTree>
    <p:extLst>
      <p:ext uri="{BB962C8B-B14F-4D97-AF65-F5344CB8AC3E}">
        <p14:creationId xmlns:p14="http://schemas.microsoft.com/office/powerpoint/2010/main" val="274855773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EE44E7B-16F9-0F12-5232-DC20717F2B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🟤 7. Conclusão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9B0A334-6B30-2808-A444-8626408AFB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Evangelizar com fé real é </a:t>
            </a:r>
            <a:r>
              <a:rPr lang="pt-BR" b="1" dirty="0"/>
              <a:t>viver o que se anuncia</a:t>
            </a:r>
            <a:r>
              <a:rPr lang="pt-BR" dirty="0"/>
              <a:t>.</a:t>
            </a:r>
          </a:p>
          <a:p>
            <a:pPr lvl="1"/>
            <a:r>
              <a:rPr lang="pt-BR" dirty="0">
                <a:solidFill>
                  <a:srgbClr val="FF0000"/>
                </a:solidFill>
              </a:rPr>
              <a:t>O coração digital comunica, mas a fé real testemunha.</a:t>
            </a:r>
          </a:p>
          <a:p>
            <a:pPr lvl="1"/>
            <a:r>
              <a:rPr lang="pt-BR" dirty="0">
                <a:solidFill>
                  <a:srgbClr val="FF0000"/>
                </a:solidFill>
              </a:rPr>
              <a:t>Os dois caminham juntos, formando discípulos missionários que sabem unir </a:t>
            </a:r>
            <a:r>
              <a:rPr lang="pt-BR" b="1" dirty="0">
                <a:solidFill>
                  <a:srgbClr val="FF0000"/>
                </a:solidFill>
              </a:rPr>
              <a:t>a linguagem das redes</a:t>
            </a:r>
            <a:r>
              <a:rPr lang="pt-BR" dirty="0">
                <a:solidFill>
                  <a:srgbClr val="FF0000"/>
                </a:solidFill>
              </a:rPr>
              <a:t> com </a:t>
            </a:r>
            <a:r>
              <a:rPr lang="pt-BR" b="1" dirty="0">
                <a:solidFill>
                  <a:srgbClr val="FF0000"/>
                </a:solidFill>
              </a:rPr>
              <a:t>a coerência da vida</a:t>
            </a:r>
            <a:r>
              <a:rPr lang="pt-BR" dirty="0">
                <a:solidFill>
                  <a:srgbClr val="FF0000"/>
                </a:solidFill>
              </a:rPr>
              <a:t>.</a:t>
            </a:r>
          </a:p>
          <a:p>
            <a:r>
              <a:rPr lang="pt-BR" dirty="0"/>
              <a:t>O agente da Pastoral do Dízimo é chamado a ser esse </a:t>
            </a:r>
            <a:r>
              <a:rPr lang="pt-BR" b="1" dirty="0"/>
              <a:t>elo entre o digital e o espiritual</a:t>
            </a:r>
            <a:r>
              <a:rPr lang="pt-BR" dirty="0"/>
              <a:t>, entre a comunicação e o testemunho, entre a mensagem e a vida.</a:t>
            </a:r>
          </a:p>
          <a:p>
            <a:pPr lvl="1"/>
            <a:r>
              <a:rPr lang="pt-BR" b="1" dirty="0">
                <a:solidFill>
                  <a:srgbClr val="FF0000"/>
                </a:solidFill>
              </a:rPr>
              <a:t>“Evangelizar é tocar corações com a ternura de Deus e com a alegria da partilha.”</a:t>
            </a:r>
          </a:p>
        </p:txBody>
      </p:sp>
    </p:spTree>
    <p:extLst>
      <p:ext uri="{BB962C8B-B14F-4D97-AF65-F5344CB8AC3E}">
        <p14:creationId xmlns:p14="http://schemas.microsoft.com/office/powerpoint/2010/main" val="419037426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2659FDB4-FCBE-4A89-B46D-43D4FA5446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313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3B92362-5DD2-6F16-A90C-62FC77586E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394" y="1070800"/>
            <a:ext cx="3939688" cy="5583126"/>
          </a:xfrm>
        </p:spPr>
        <p:txBody>
          <a:bodyPr>
            <a:normAutofit/>
          </a:bodyPr>
          <a:lstStyle/>
          <a:p>
            <a:pPr algn="r"/>
            <a:r>
              <a:rPr lang="pt-BR" sz="7400" b="1"/>
              <a:t>Proposta de diálogo com o grupo:</a:t>
            </a:r>
            <a:endParaRPr lang="pt-BR" sz="7400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C8F51B3F-8331-4E4A-AE96-D47B1006EE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28053" y="1132114"/>
            <a:ext cx="0" cy="5717573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89C9F762-65B2-8660-0D14-E0142768883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92486743"/>
              </p:ext>
            </p:extLst>
          </p:nvPr>
        </p:nvGraphicFramePr>
        <p:xfrm>
          <a:off x="5108535" y="1070800"/>
          <a:ext cx="6245265" cy="55893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7937767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6CDA21F-E7AF-4C75-8395-33F58D5B0E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B473B01-5FA7-FC80-64C3-21B20FBAB5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09898"/>
            <a:ext cx="9942716" cy="1554480"/>
          </a:xfrm>
        </p:spPr>
        <p:txBody>
          <a:bodyPr anchor="ctr">
            <a:normAutofit/>
          </a:bodyPr>
          <a:lstStyle/>
          <a:p>
            <a:r>
              <a:rPr lang="pt-BR" sz="4800" b="1" dirty="0"/>
              <a:t>4º MOMENTO – MISSÃO E PLANEJAMENTO PASTORAL</a:t>
            </a:r>
            <a:endParaRPr lang="pt-BR" sz="4800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5D28DCC-D9B7-952A-55B1-6B2BBDB07B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5028" y="3017522"/>
            <a:ext cx="9941319" cy="3124658"/>
          </a:xfrm>
        </p:spPr>
        <p:txBody>
          <a:bodyPr anchor="ctr">
            <a:normAutofit/>
          </a:bodyPr>
          <a:lstStyle/>
          <a:p>
            <a:r>
              <a:rPr lang="pt-BR" sz="4000" b="1" dirty="0"/>
              <a:t>Objetivo: </a:t>
            </a:r>
            <a:r>
              <a:rPr lang="pt-BR" sz="4000" dirty="0"/>
              <a:t>Transformar a reflexão em compromissos e ações práticas.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535439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E51BA4DF-2BD4-4EC2-B1DB-B27C8AC718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FE8331BB-181B-7C1F-9855-8A98BDC471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3733" y="548464"/>
            <a:ext cx="6798541" cy="847717"/>
          </a:xfrm>
        </p:spPr>
        <p:txBody>
          <a:bodyPr anchor="b">
            <a:normAutofit/>
          </a:bodyPr>
          <a:lstStyle/>
          <a:p>
            <a:r>
              <a:rPr lang="pt-BR" sz="4000" b="1" dirty="0"/>
              <a:t>1. Planejamento participativo</a:t>
            </a:r>
            <a:endParaRPr lang="pt-BR" sz="4000" dirty="0"/>
          </a:p>
        </p:txBody>
      </p:sp>
      <p:pic>
        <p:nvPicPr>
          <p:cNvPr id="5" name="Picture 4" descr="Ilustração de pessoas em um blockchain">
            <a:extLst>
              <a:ext uri="{FF2B5EF4-FFF2-40B4-BE49-F238E27FC236}">
                <a16:creationId xmlns:a16="http://schemas.microsoft.com/office/drawing/2014/main" id="{A478DA6E-D0AB-E4DA-7B95-E2D8280B187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8616" r="32527"/>
          <a:stretch>
            <a:fillRect/>
          </a:stretch>
        </p:blipFill>
        <p:spPr>
          <a:xfrm>
            <a:off x="1" y="10"/>
            <a:ext cx="4196496" cy="6857990"/>
          </a:xfrm>
          <a:prstGeom prst="rect">
            <a:avLst/>
          </a:prstGeom>
          <a:effectLst/>
        </p:spPr>
      </p:pic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945A52E-E33C-8493-42DB-18498C4941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53734" y="1612490"/>
            <a:ext cx="6798539" cy="4502557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pt-BR" sz="3200" dirty="0"/>
              <a:t>Em grupos, os agentes respondem:</a:t>
            </a:r>
          </a:p>
          <a:p>
            <a:pPr lvl="0"/>
            <a:endParaRPr lang="pt-BR" sz="3200" dirty="0"/>
          </a:p>
          <a:p>
            <a:pPr lvl="2"/>
            <a:r>
              <a:rPr lang="pt-BR" sz="2800" dirty="0">
                <a:solidFill>
                  <a:srgbClr val="FF0000"/>
                </a:solidFill>
              </a:rPr>
              <a:t>Como podemos fortalecer nossa presença digital paroquial?</a:t>
            </a:r>
          </a:p>
          <a:p>
            <a:pPr lvl="2"/>
            <a:r>
              <a:rPr lang="pt-BR" sz="2800" dirty="0">
                <a:solidFill>
                  <a:srgbClr val="FF0000"/>
                </a:solidFill>
              </a:rPr>
              <a:t>Como testemunhar o dízimo como sinal de fé real nas redes?</a:t>
            </a:r>
          </a:p>
          <a:p>
            <a:pPr lvl="2"/>
            <a:r>
              <a:rPr lang="pt-BR" sz="2800" dirty="0">
                <a:solidFill>
                  <a:srgbClr val="FF0000"/>
                </a:solidFill>
              </a:rPr>
              <a:t>Que ações concretas podemos iniciar em nossa paróquia?</a:t>
            </a:r>
          </a:p>
          <a:p>
            <a:pPr lvl="2"/>
            <a:endParaRPr lang="pt-BR" sz="2800" dirty="0">
              <a:solidFill>
                <a:srgbClr val="FF0000"/>
              </a:solidFill>
            </a:endParaRPr>
          </a:p>
          <a:p>
            <a:pPr lvl="0"/>
            <a:r>
              <a:rPr lang="pt-BR" sz="3200" dirty="0"/>
              <a:t>Apresentação e sistematização das ideias.</a:t>
            </a:r>
          </a:p>
          <a:p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58592664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3">
            <a:extLst>
              <a:ext uri="{FF2B5EF4-FFF2-40B4-BE49-F238E27FC236}">
                <a16:creationId xmlns:a16="http://schemas.microsoft.com/office/drawing/2014/main" id="{D2B783EE-0239-4717-BBEA-8C9EAC61C8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4DC7161-0A26-0F4D-EB0A-160F74CF9B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45810"/>
            <a:ext cx="5120561" cy="1325563"/>
          </a:xfrm>
        </p:spPr>
        <p:txBody>
          <a:bodyPr>
            <a:normAutofit/>
          </a:bodyPr>
          <a:lstStyle/>
          <a:p>
            <a:r>
              <a:rPr lang="pt-PT" sz="4100" b="1"/>
              <a:t>O Agente do Dízimo: Coração digital, fé real</a:t>
            </a:r>
            <a:endParaRPr lang="pt-BR" sz="4100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A7B99495-F43F-4D80-A44F-2CB4764EB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20569" y="1364732"/>
            <a:ext cx="947488" cy="92178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Imagem 10" descr="Uma imagem com texto, póster, logótipo, símbolo&#10;&#10;Os conteúdos gerados por IA poderão estar incorretos.">
            <a:extLst>
              <a:ext uri="{FF2B5EF4-FFF2-40B4-BE49-F238E27FC236}">
                <a16:creationId xmlns:a16="http://schemas.microsoft.com/office/drawing/2014/main" id="{39554365-8E56-13EB-1578-3DEA9B34D6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40" r="1" b="1"/>
          <a:stretch>
            <a:fillRect/>
          </a:stretch>
        </p:blipFill>
        <p:spPr>
          <a:xfrm>
            <a:off x="7901259" y="2727729"/>
            <a:ext cx="4290741" cy="4130271"/>
          </a:xfrm>
          <a:custGeom>
            <a:avLst/>
            <a:gdLst/>
            <a:ahLst/>
            <a:cxnLst/>
            <a:rect l="l" t="t" r="r" b="b"/>
            <a:pathLst>
              <a:path w="4290741" h="4130271">
                <a:moveTo>
                  <a:pt x="2503809" y="0"/>
                </a:moveTo>
                <a:cubicBezTo>
                  <a:pt x="3157405" y="0"/>
                  <a:pt x="3752509" y="250434"/>
                  <a:pt x="4198398" y="660580"/>
                </a:cubicBezTo>
                <a:lnTo>
                  <a:pt x="4290741" y="751286"/>
                </a:lnTo>
                <a:lnTo>
                  <a:pt x="4290741" y="4130271"/>
                </a:lnTo>
                <a:lnTo>
                  <a:pt x="604508" y="4130271"/>
                </a:lnTo>
                <a:lnTo>
                  <a:pt x="461940" y="3953232"/>
                </a:lnTo>
                <a:cubicBezTo>
                  <a:pt x="171051" y="3544183"/>
                  <a:pt x="0" y="3043971"/>
                  <a:pt x="0" y="2503809"/>
                </a:cubicBezTo>
                <a:cubicBezTo>
                  <a:pt x="0" y="1120992"/>
                  <a:pt x="1120992" y="0"/>
                  <a:pt x="2503809" y="0"/>
                </a:cubicBezTo>
                <a:close/>
              </a:path>
            </a:pathLst>
          </a:custGeom>
        </p:spPr>
      </p:pic>
      <p:sp>
        <p:nvSpPr>
          <p:cNvPr id="28" name="Arc 27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4759070" flipV="1">
            <a:off x="6034138" y="-673140"/>
            <a:ext cx="4021193" cy="4021193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 descr="Desenho de uma pessoa&#10;&#10;O conteúdo gerado por IA pode estar incorreto.">
            <a:extLst>
              <a:ext uri="{FF2B5EF4-FFF2-40B4-BE49-F238E27FC236}">
                <a16:creationId xmlns:a16="http://schemas.microsoft.com/office/drawing/2014/main" id="{5A9C5B6D-E5D5-82B4-8989-E2601ED4A2E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1963" r="10231" b="1"/>
          <a:stretch>
            <a:fillRect/>
          </a:stretch>
        </p:blipFill>
        <p:spPr>
          <a:xfrm>
            <a:off x="6261607" y="1"/>
            <a:ext cx="3519312" cy="3007909"/>
          </a:xfrm>
          <a:custGeom>
            <a:avLst/>
            <a:gdLst/>
            <a:ahLst/>
            <a:cxnLst/>
            <a:rect l="l" t="t" r="r" b="b"/>
            <a:pathLst>
              <a:path w="3519312" h="3007909">
                <a:moveTo>
                  <a:pt x="519780" y="0"/>
                </a:moveTo>
                <a:lnTo>
                  <a:pt x="2999532" y="0"/>
                </a:lnTo>
                <a:lnTo>
                  <a:pt x="3003921" y="3989"/>
                </a:lnTo>
                <a:cubicBezTo>
                  <a:pt x="3322356" y="322424"/>
                  <a:pt x="3519312" y="762338"/>
                  <a:pt x="3519312" y="1248253"/>
                </a:cubicBezTo>
                <a:cubicBezTo>
                  <a:pt x="3519312" y="2220084"/>
                  <a:pt x="2731487" y="3007909"/>
                  <a:pt x="1759656" y="3007909"/>
                </a:cubicBezTo>
                <a:cubicBezTo>
                  <a:pt x="787826" y="3007909"/>
                  <a:pt x="0" y="2220084"/>
                  <a:pt x="0" y="1248253"/>
                </a:cubicBezTo>
                <a:cubicBezTo>
                  <a:pt x="0" y="762338"/>
                  <a:pt x="196957" y="322424"/>
                  <a:pt x="515392" y="3989"/>
                </a:cubicBezTo>
                <a:close/>
              </a:path>
            </a:pathLst>
          </a:custGeom>
        </p:spPr>
      </p:pic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B6AEB48E-3BFF-20CF-628F-E4CEFC11580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54865824"/>
              </p:ext>
            </p:extLst>
          </p:nvPr>
        </p:nvGraphicFramePr>
        <p:xfrm>
          <a:off x="838201" y="1825625"/>
          <a:ext cx="5092194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0665388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C6FEB54-DD7D-8225-7089-A2E08457AD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pt-PT" sz="5400" i="1">
                <a:latin typeface="Aptos"/>
              </a:rPr>
              <a:t>Magnifica Humanitas</a:t>
            </a:r>
            <a:endParaRPr lang="pt-PT" sz="5400">
              <a:latin typeface="Aptos"/>
            </a:endParaRPr>
          </a:p>
        </p:txBody>
      </p:sp>
      <p:sp>
        <p:nvSpPr>
          <p:cNvPr id="12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sX0" fmla="*/ 0 w 10972800"/>
              <a:gd name="csY0" fmla="*/ 0 h 18288"/>
              <a:gd name="csX1" fmla="*/ 356616 w 10972800"/>
              <a:gd name="csY1" fmla="*/ 0 h 18288"/>
              <a:gd name="csX2" fmla="*/ 1042416 w 10972800"/>
              <a:gd name="csY2" fmla="*/ 0 h 18288"/>
              <a:gd name="csX3" fmla="*/ 1947672 w 10972800"/>
              <a:gd name="csY3" fmla="*/ 0 h 18288"/>
              <a:gd name="csX4" fmla="*/ 2633472 w 10972800"/>
              <a:gd name="csY4" fmla="*/ 0 h 18288"/>
              <a:gd name="csX5" fmla="*/ 2990088 w 10972800"/>
              <a:gd name="csY5" fmla="*/ 0 h 18288"/>
              <a:gd name="csX6" fmla="*/ 3456432 w 10972800"/>
              <a:gd name="csY6" fmla="*/ 0 h 18288"/>
              <a:gd name="csX7" fmla="*/ 4361688 w 10972800"/>
              <a:gd name="csY7" fmla="*/ 0 h 18288"/>
              <a:gd name="csX8" fmla="*/ 5266944 w 10972800"/>
              <a:gd name="csY8" fmla="*/ 0 h 18288"/>
              <a:gd name="csX9" fmla="*/ 6172200 w 10972800"/>
              <a:gd name="csY9" fmla="*/ 0 h 18288"/>
              <a:gd name="csX10" fmla="*/ 6528816 w 10972800"/>
              <a:gd name="csY10" fmla="*/ 0 h 18288"/>
              <a:gd name="csX11" fmla="*/ 7214616 w 10972800"/>
              <a:gd name="csY11" fmla="*/ 0 h 18288"/>
              <a:gd name="csX12" fmla="*/ 7790688 w 10972800"/>
              <a:gd name="csY12" fmla="*/ 0 h 18288"/>
              <a:gd name="csX13" fmla="*/ 8147304 w 10972800"/>
              <a:gd name="csY13" fmla="*/ 0 h 18288"/>
              <a:gd name="csX14" fmla="*/ 9052560 w 10972800"/>
              <a:gd name="csY14" fmla="*/ 0 h 18288"/>
              <a:gd name="csX15" fmla="*/ 9409176 w 10972800"/>
              <a:gd name="csY15" fmla="*/ 0 h 18288"/>
              <a:gd name="csX16" fmla="*/ 9765792 w 10972800"/>
              <a:gd name="csY16" fmla="*/ 0 h 18288"/>
              <a:gd name="csX17" fmla="*/ 10341864 w 10972800"/>
              <a:gd name="csY17" fmla="*/ 0 h 18288"/>
              <a:gd name="csX18" fmla="*/ 10972800 w 10972800"/>
              <a:gd name="csY18" fmla="*/ 0 h 18288"/>
              <a:gd name="csX19" fmla="*/ 10972800 w 10972800"/>
              <a:gd name="csY19" fmla="*/ 18288 h 18288"/>
              <a:gd name="csX20" fmla="*/ 10177272 w 10972800"/>
              <a:gd name="csY20" fmla="*/ 18288 h 18288"/>
              <a:gd name="csX21" fmla="*/ 9820656 w 10972800"/>
              <a:gd name="csY21" fmla="*/ 18288 h 18288"/>
              <a:gd name="csX22" fmla="*/ 9464040 w 10972800"/>
              <a:gd name="csY22" fmla="*/ 18288 h 18288"/>
              <a:gd name="csX23" fmla="*/ 8778240 w 10972800"/>
              <a:gd name="csY23" fmla="*/ 18288 h 18288"/>
              <a:gd name="csX24" fmla="*/ 8421624 w 10972800"/>
              <a:gd name="csY24" fmla="*/ 18288 h 18288"/>
              <a:gd name="csX25" fmla="*/ 7735824 w 10972800"/>
              <a:gd name="csY25" fmla="*/ 18288 h 18288"/>
              <a:gd name="csX26" fmla="*/ 6940296 w 10972800"/>
              <a:gd name="csY26" fmla="*/ 18288 h 18288"/>
              <a:gd name="csX27" fmla="*/ 6254496 w 10972800"/>
              <a:gd name="csY27" fmla="*/ 18288 h 18288"/>
              <a:gd name="csX28" fmla="*/ 5458968 w 10972800"/>
              <a:gd name="csY28" fmla="*/ 18288 h 18288"/>
              <a:gd name="csX29" fmla="*/ 4663440 w 10972800"/>
              <a:gd name="csY29" fmla="*/ 18288 h 18288"/>
              <a:gd name="csX30" fmla="*/ 4306824 w 10972800"/>
              <a:gd name="csY30" fmla="*/ 18288 h 18288"/>
              <a:gd name="csX31" fmla="*/ 3840480 w 10972800"/>
              <a:gd name="csY31" fmla="*/ 18288 h 18288"/>
              <a:gd name="csX32" fmla="*/ 3264408 w 10972800"/>
              <a:gd name="csY32" fmla="*/ 18288 h 18288"/>
              <a:gd name="csX33" fmla="*/ 2578608 w 10972800"/>
              <a:gd name="csY33" fmla="*/ 18288 h 18288"/>
              <a:gd name="csX34" fmla="*/ 1673352 w 10972800"/>
              <a:gd name="csY34" fmla="*/ 18288 h 18288"/>
              <a:gd name="csX35" fmla="*/ 877824 w 10972800"/>
              <a:gd name="csY35" fmla="*/ 18288 h 18288"/>
              <a:gd name="csX36" fmla="*/ 0 w 10972800"/>
              <a:gd name="csY36" fmla="*/ 18288 h 18288"/>
              <a:gd name="csX37" fmla="*/ 0 w 10972800"/>
              <a:gd name="csY37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68BF0DE7-65F4-B5EF-12A9-C733C970B2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92192"/>
            <a:ext cx="6974510" cy="4087858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pt-PT" sz="3600" i="1">
                <a:ea typeface="+mn-lt"/>
                <a:cs typeface="+mn-lt"/>
              </a:rPr>
              <a:t>"</a:t>
            </a:r>
            <a:r>
              <a:rPr lang="pt-PT" sz="3200" i="1">
                <a:ea typeface="+mn-lt"/>
                <a:cs typeface="+mn-lt"/>
              </a:rPr>
              <a:t>No mundo digital, a Igreja não é chamada apenas a ocupar espaços, mas a criar vínculos, promover o encontro e testemunhar que toda tecnologia encontra o seu verdadeiro sentido quando está a serviço da dignidade humana, da comunhão e da missão evangelizadora."</a:t>
            </a:r>
            <a:r>
              <a:rPr lang="pt-PT" sz="3200" dirty="0">
                <a:ea typeface="+mn-lt"/>
                <a:cs typeface="+mn-lt"/>
              </a:rPr>
              <a:t> </a:t>
            </a:r>
            <a:endParaRPr lang="pt-PT" sz="3200" i="1"/>
          </a:p>
        </p:txBody>
      </p:sp>
      <p:pic>
        <p:nvPicPr>
          <p:cNvPr id="5" name="Imagem 4" descr="Uma imagem com texto, póster, logótipo, símbolo&#10;&#10;Os conteúdos gerados por IA poderão estar incorretos.">
            <a:extLst>
              <a:ext uri="{FF2B5EF4-FFF2-40B4-BE49-F238E27FC236}">
                <a16:creationId xmlns:a16="http://schemas.microsoft.com/office/drawing/2014/main" id="{6E0CE408-B1FD-A9AE-0DD4-0F8C90D24B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5" r="167" b="-3"/>
          <a:stretch>
            <a:fillRect/>
          </a:stretch>
        </p:blipFill>
        <p:spPr>
          <a:xfrm>
            <a:off x="7675658" y="2093976"/>
            <a:ext cx="3941064" cy="409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8708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8873D23-2DCF-4B31-A009-95721C06E8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13EF075-D4EF-4929-ADBC-91B27DA199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AA26DFA-AAB2-4973-9C17-16D587C7B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1863" y="508838"/>
            <a:ext cx="5217958" cy="6239661"/>
            <a:chOff x="-19221" y="251144"/>
            <a:chExt cx="5217958" cy="6239661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3F407F11-7321-4BF6-8536-CCE8E34245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251144"/>
              <a:ext cx="5187198" cy="6239661"/>
            </a:xfrm>
            <a:custGeom>
              <a:avLst/>
              <a:gdLst>
                <a:gd name="connsiteX0" fmla="*/ 2011811 w 5187198"/>
                <a:gd name="connsiteY0" fmla="*/ 4 h 6239661"/>
                <a:gd name="connsiteX1" fmla="*/ 2617011 w 5187198"/>
                <a:gd name="connsiteY1" fmla="*/ 70590 h 6239661"/>
                <a:gd name="connsiteX2" fmla="*/ 2690321 w 5187198"/>
                <a:gd name="connsiteY2" fmla="*/ 88146 h 6239661"/>
                <a:gd name="connsiteX3" fmla="*/ 2726863 w 5187198"/>
                <a:gd name="connsiteY3" fmla="*/ 97127 h 6239661"/>
                <a:gd name="connsiteX4" fmla="*/ 2762951 w 5187198"/>
                <a:gd name="connsiteY4" fmla="*/ 107375 h 6239661"/>
                <a:gd name="connsiteX5" fmla="*/ 2834843 w 5187198"/>
                <a:gd name="connsiteY5" fmla="*/ 128493 h 6239661"/>
                <a:gd name="connsiteX6" fmla="*/ 2906574 w 5187198"/>
                <a:gd name="connsiteY6" fmla="*/ 151076 h 6239661"/>
                <a:gd name="connsiteX7" fmla="*/ 3049504 w 5187198"/>
                <a:gd name="connsiteY7" fmla="*/ 202124 h 6239661"/>
                <a:gd name="connsiteX8" fmla="*/ 3189518 w 5187198"/>
                <a:gd name="connsiteY8" fmla="*/ 260159 h 6239661"/>
                <a:gd name="connsiteX9" fmla="*/ 3326048 w 5187198"/>
                <a:gd name="connsiteY9" fmla="*/ 325143 h 6239661"/>
                <a:gd name="connsiteX10" fmla="*/ 3459166 w 5187198"/>
                <a:gd name="connsiteY10" fmla="*/ 395936 h 6239661"/>
                <a:gd name="connsiteX11" fmla="*/ 3588578 w 5187198"/>
                <a:gd name="connsiteY11" fmla="*/ 472343 h 6239661"/>
                <a:gd name="connsiteX12" fmla="*/ 3651864 w 5187198"/>
                <a:gd name="connsiteY12" fmla="*/ 512600 h 6239661"/>
                <a:gd name="connsiteX13" fmla="*/ 3714514 w 5187198"/>
                <a:gd name="connsiteY13" fmla="*/ 553499 h 6239661"/>
                <a:gd name="connsiteX14" fmla="*/ 4181221 w 5187198"/>
                <a:gd name="connsiteY14" fmla="*/ 922912 h 6239661"/>
                <a:gd name="connsiteX15" fmla="*/ 4582963 w 5187198"/>
                <a:gd name="connsiteY15" fmla="*/ 1358264 h 6239661"/>
                <a:gd name="connsiteX16" fmla="*/ 4670721 w 5187198"/>
                <a:gd name="connsiteY16" fmla="*/ 1477644 h 6239661"/>
                <a:gd name="connsiteX17" fmla="*/ 4752378 w 5187198"/>
                <a:gd name="connsiteY17" fmla="*/ 1601187 h 6239661"/>
                <a:gd name="connsiteX18" fmla="*/ 4772168 w 5187198"/>
                <a:gd name="connsiteY18" fmla="*/ 1632456 h 6239661"/>
                <a:gd name="connsiteX19" fmla="*/ 4782117 w 5187198"/>
                <a:gd name="connsiteY19" fmla="*/ 1648104 h 6239661"/>
                <a:gd name="connsiteX20" fmla="*/ 4791381 w 5187198"/>
                <a:gd name="connsiteY20" fmla="*/ 1664150 h 6239661"/>
                <a:gd name="connsiteX21" fmla="*/ 4828190 w 5187198"/>
                <a:gd name="connsiteY21" fmla="*/ 1728379 h 6239661"/>
                <a:gd name="connsiteX22" fmla="*/ 4864832 w 5187198"/>
                <a:gd name="connsiteY22" fmla="*/ 1792796 h 6239661"/>
                <a:gd name="connsiteX23" fmla="*/ 4899201 w 5187198"/>
                <a:gd name="connsiteY23" fmla="*/ 1858342 h 6239661"/>
                <a:gd name="connsiteX24" fmla="*/ 4933266 w 5187198"/>
                <a:gd name="connsiteY24" fmla="*/ 1924155 h 6239661"/>
                <a:gd name="connsiteX25" fmla="*/ 4964403 w 5187198"/>
                <a:gd name="connsiteY25" fmla="*/ 1991384 h 6239661"/>
                <a:gd name="connsiteX26" fmla="*/ 4995019 w 5187198"/>
                <a:gd name="connsiteY26" fmla="*/ 2058823 h 6239661"/>
                <a:gd name="connsiteX27" fmla="*/ 5021999 w 5187198"/>
                <a:gd name="connsiteY27" fmla="*/ 2127723 h 6239661"/>
                <a:gd name="connsiteX28" fmla="*/ 5048321 w 5187198"/>
                <a:gd name="connsiteY28" fmla="*/ 2196908 h 6239661"/>
                <a:gd name="connsiteX29" fmla="*/ 5070546 w 5187198"/>
                <a:gd name="connsiteY29" fmla="*/ 2267547 h 6239661"/>
                <a:gd name="connsiteX30" fmla="*/ 5092171 w 5187198"/>
                <a:gd name="connsiteY30" fmla="*/ 2338256 h 6239661"/>
                <a:gd name="connsiteX31" fmla="*/ 5110305 w 5187198"/>
                <a:gd name="connsiteY31" fmla="*/ 2409886 h 6239661"/>
                <a:gd name="connsiteX32" fmla="*/ 5186393 w 5187198"/>
                <a:gd name="connsiteY32" fmla="*/ 2992022 h 6239661"/>
                <a:gd name="connsiteX33" fmla="*/ 5149045 w 5187198"/>
                <a:gd name="connsiteY33" fmla="*/ 3571816 h 6239661"/>
                <a:gd name="connsiteX34" fmla="*/ 5126572 w 5187198"/>
                <a:gd name="connsiteY34" fmla="*/ 3714520 h 6239661"/>
                <a:gd name="connsiteX35" fmla="*/ 5099067 w 5187198"/>
                <a:gd name="connsiteY35" fmla="*/ 3856108 h 6239661"/>
                <a:gd name="connsiteX36" fmla="*/ 5095699 w 5187198"/>
                <a:gd name="connsiteY36" fmla="*/ 3873868 h 6239661"/>
                <a:gd name="connsiteX37" fmla="*/ 5091573 w 5187198"/>
                <a:gd name="connsiteY37" fmla="*/ 3891426 h 6239661"/>
                <a:gd name="connsiteX38" fmla="*/ 5083324 w 5187198"/>
                <a:gd name="connsiteY38" fmla="*/ 3926541 h 6239661"/>
                <a:gd name="connsiteX39" fmla="*/ 5067256 w 5187198"/>
                <a:gd name="connsiteY39" fmla="*/ 3996889 h 6239661"/>
                <a:gd name="connsiteX40" fmla="*/ 5059194 w 5187198"/>
                <a:gd name="connsiteY40" fmla="*/ 4032171 h 6239661"/>
                <a:gd name="connsiteX41" fmla="*/ 5049522 w 5187198"/>
                <a:gd name="connsiteY41" fmla="*/ 4067833 h 6239661"/>
                <a:gd name="connsiteX42" fmla="*/ 5040067 w 5187198"/>
                <a:gd name="connsiteY42" fmla="*/ 4103553 h 6239661"/>
                <a:gd name="connsiteX43" fmla="*/ 5028960 w 5187198"/>
                <a:gd name="connsiteY43" fmla="*/ 4138946 h 6239661"/>
                <a:gd name="connsiteX44" fmla="*/ 4917351 w 5187198"/>
                <a:gd name="connsiteY44" fmla="*/ 4417041 h 6239661"/>
                <a:gd name="connsiteX45" fmla="*/ 4756163 w 5187198"/>
                <a:gd name="connsiteY45" fmla="*/ 4676402 h 6239661"/>
                <a:gd name="connsiteX46" fmla="*/ 4322493 w 5187198"/>
                <a:gd name="connsiteY46" fmla="*/ 5105604 h 6239661"/>
                <a:gd name="connsiteX47" fmla="*/ 3840510 w 5187198"/>
                <a:gd name="connsiteY47" fmla="*/ 5429590 h 6239661"/>
                <a:gd name="connsiteX48" fmla="*/ 3606447 w 5187198"/>
                <a:gd name="connsiteY48" fmla="*/ 5572862 h 6239661"/>
                <a:gd name="connsiteX49" fmla="*/ 3488814 w 5187198"/>
                <a:gd name="connsiteY49" fmla="*/ 5647178 h 6239661"/>
                <a:gd name="connsiteX50" fmla="*/ 3365864 w 5187198"/>
                <a:gd name="connsiteY50" fmla="*/ 5722735 h 6239661"/>
                <a:gd name="connsiteX51" fmla="*/ 2839486 w 5187198"/>
                <a:gd name="connsiteY51" fmla="*/ 5999120 h 6239661"/>
                <a:gd name="connsiteX52" fmla="*/ 2242423 w 5187198"/>
                <a:gd name="connsiteY52" fmla="*/ 6192346 h 6239661"/>
                <a:gd name="connsiteX53" fmla="*/ 1589380 w 5187198"/>
                <a:gd name="connsiteY53" fmla="*/ 6230657 h 6239661"/>
                <a:gd name="connsiteX54" fmla="*/ 1548244 w 5187198"/>
                <a:gd name="connsiteY54" fmla="*/ 6226706 h 6239661"/>
                <a:gd name="connsiteX55" fmla="*/ 1507348 w 5187198"/>
                <a:gd name="connsiteY55" fmla="*/ 6221428 h 6239661"/>
                <a:gd name="connsiteX56" fmla="*/ 1466401 w 5187198"/>
                <a:gd name="connsiteY56" fmla="*/ 6215904 h 6239661"/>
                <a:gd name="connsiteX57" fmla="*/ 1425773 w 5187198"/>
                <a:gd name="connsiteY57" fmla="*/ 6209191 h 6239661"/>
                <a:gd name="connsiteX58" fmla="*/ 1344960 w 5187198"/>
                <a:gd name="connsiteY58" fmla="*/ 6193681 h 6239661"/>
                <a:gd name="connsiteX59" fmla="*/ 1265007 w 5187198"/>
                <a:gd name="connsiteY59" fmla="*/ 6175388 h 6239661"/>
                <a:gd name="connsiteX60" fmla="*/ 1225415 w 5187198"/>
                <a:gd name="connsiteY60" fmla="*/ 6165243 h 6239661"/>
                <a:gd name="connsiteX61" fmla="*/ 1186567 w 5187198"/>
                <a:gd name="connsiteY61" fmla="*/ 6154486 h 6239661"/>
                <a:gd name="connsiteX62" fmla="*/ 1111158 w 5187198"/>
                <a:gd name="connsiteY62" fmla="*/ 6130918 h 6239661"/>
                <a:gd name="connsiteX63" fmla="*/ 1035915 w 5187198"/>
                <a:gd name="connsiteY63" fmla="*/ 6107163 h 6239661"/>
                <a:gd name="connsiteX64" fmla="*/ 961579 w 5187198"/>
                <a:gd name="connsiteY64" fmla="*/ 6079594 h 6239661"/>
                <a:gd name="connsiteX65" fmla="*/ 395297 w 5187198"/>
                <a:gd name="connsiteY65" fmla="*/ 5792812 h 6239661"/>
                <a:gd name="connsiteX66" fmla="*/ 265239 w 5187198"/>
                <a:gd name="connsiteY66" fmla="*/ 5701511 h 6239661"/>
                <a:gd name="connsiteX67" fmla="*/ 233756 w 5187198"/>
                <a:gd name="connsiteY67" fmla="*/ 5677542 h 6239661"/>
                <a:gd name="connsiteX68" fmla="*/ 202800 w 5187198"/>
                <a:gd name="connsiteY68" fmla="*/ 5652902 h 6239661"/>
                <a:gd name="connsiteX69" fmla="*/ 140918 w 5187198"/>
                <a:gd name="connsiteY69" fmla="*/ 5603515 h 6239661"/>
                <a:gd name="connsiteX70" fmla="*/ 110625 w 5187198"/>
                <a:gd name="connsiteY70" fmla="*/ 5578127 h 6239661"/>
                <a:gd name="connsiteX71" fmla="*/ 95631 w 5187198"/>
                <a:gd name="connsiteY71" fmla="*/ 5565299 h 6239661"/>
                <a:gd name="connsiteX72" fmla="*/ 81966 w 5187198"/>
                <a:gd name="connsiteY72" fmla="*/ 5550973 h 6239661"/>
                <a:gd name="connsiteX73" fmla="*/ 27991 w 5187198"/>
                <a:gd name="connsiteY73" fmla="*/ 5493272 h 6239661"/>
                <a:gd name="connsiteX74" fmla="*/ 1454 w 5187198"/>
                <a:gd name="connsiteY74" fmla="*/ 5464252 h 6239661"/>
                <a:gd name="connsiteX75" fmla="*/ 0 w 5187198"/>
                <a:gd name="connsiteY75" fmla="*/ 5462518 h 6239661"/>
                <a:gd name="connsiteX76" fmla="*/ 0 w 5187198"/>
                <a:gd name="connsiteY76" fmla="*/ 4720187 h 6239661"/>
                <a:gd name="connsiteX77" fmla="*/ 109684 w 5187198"/>
                <a:gd name="connsiteY77" fmla="*/ 4836724 h 6239661"/>
                <a:gd name="connsiteX78" fmla="*/ 306959 w 5187198"/>
                <a:gd name="connsiteY78" fmla="*/ 5007200 h 6239661"/>
                <a:gd name="connsiteX79" fmla="*/ 358101 w 5187198"/>
                <a:gd name="connsiteY79" fmla="*/ 5046057 h 6239661"/>
                <a:gd name="connsiteX80" fmla="*/ 383328 w 5187198"/>
                <a:gd name="connsiteY80" fmla="*/ 5065684 h 6239661"/>
                <a:gd name="connsiteX81" fmla="*/ 409503 w 5187198"/>
                <a:gd name="connsiteY81" fmla="*/ 5083942 h 6239661"/>
                <a:gd name="connsiteX82" fmla="*/ 461889 w 5187198"/>
                <a:gd name="connsiteY82" fmla="*/ 5119888 h 6239661"/>
                <a:gd name="connsiteX83" fmla="*/ 474883 w 5187198"/>
                <a:gd name="connsiteY83" fmla="*/ 5128933 h 6239661"/>
                <a:gd name="connsiteX84" fmla="*/ 486410 w 5187198"/>
                <a:gd name="connsiteY84" fmla="*/ 5139557 h 6239661"/>
                <a:gd name="connsiteX85" fmla="*/ 510852 w 5187198"/>
                <a:gd name="connsiteY85" fmla="*/ 5159089 h 6239661"/>
                <a:gd name="connsiteX86" fmla="*/ 560653 w 5187198"/>
                <a:gd name="connsiteY86" fmla="*/ 5196893 h 6239661"/>
                <a:gd name="connsiteX87" fmla="*/ 585485 w 5187198"/>
                <a:gd name="connsiteY87" fmla="*/ 5215834 h 6239661"/>
                <a:gd name="connsiteX88" fmla="*/ 610707 w 5187198"/>
                <a:gd name="connsiteY88" fmla="*/ 5234185 h 6239661"/>
                <a:gd name="connsiteX89" fmla="*/ 714768 w 5187198"/>
                <a:gd name="connsiteY89" fmla="*/ 5303103 h 6239661"/>
                <a:gd name="connsiteX90" fmla="*/ 1166634 w 5187198"/>
                <a:gd name="connsiteY90" fmla="*/ 5513322 h 6239661"/>
                <a:gd name="connsiteX91" fmla="*/ 1225991 w 5187198"/>
                <a:gd name="connsiteY91" fmla="*/ 5533632 h 6239661"/>
                <a:gd name="connsiteX92" fmla="*/ 1286680 w 5187198"/>
                <a:gd name="connsiteY92" fmla="*/ 5550705 h 6239661"/>
                <a:gd name="connsiteX93" fmla="*/ 1347310 w 5187198"/>
                <a:gd name="connsiteY93" fmla="*/ 5567995 h 6239661"/>
                <a:gd name="connsiteX94" fmla="*/ 1377002 w 5187198"/>
                <a:gd name="connsiteY94" fmla="*/ 5575719 h 6239661"/>
                <a:gd name="connsiteX95" fmla="*/ 1406328 w 5187198"/>
                <a:gd name="connsiteY95" fmla="*/ 5582649 h 6239661"/>
                <a:gd name="connsiteX96" fmla="*/ 1465060 w 5187198"/>
                <a:gd name="connsiteY96" fmla="*/ 5594909 h 6239661"/>
                <a:gd name="connsiteX97" fmla="*/ 1523881 w 5187198"/>
                <a:gd name="connsiteY97" fmla="*/ 5605105 h 6239661"/>
                <a:gd name="connsiteX98" fmla="*/ 1553325 w 5187198"/>
                <a:gd name="connsiteY98" fmla="*/ 5609865 h 6239661"/>
                <a:gd name="connsiteX99" fmla="*/ 1582813 w 5187198"/>
                <a:gd name="connsiteY99" fmla="*/ 5613593 h 6239661"/>
                <a:gd name="connsiteX100" fmla="*/ 1612301 w 5187198"/>
                <a:gd name="connsiteY100" fmla="*/ 5617321 h 6239661"/>
                <a:gd name="connsiteX101" fmla="*/ 1641863 w 5187198"/>
                <a:gd name="connsiteY101" fmla="*/ 5619910 h 6239661"/>
                <a:gd name="connsiteX102" fmla="*/ 2117508 w 5187198"/>
                <a:gd name="connsiteY102" fmla="*/ 5595156 h 6239661"/>
                <a:gd name="connsiteX103" fmla="*/ 2597368 w 5187198"/>
                <a:gd name="connsiteY103" fmla="*/ 5447381 h 6239661"/>
                <a:gd name="connsiteX104" fmla="*/ 3082968 w 5187198"/>
                <a:gd name="connsiteY104" fmla="*/ 5223245 h 6239661"/>
                <a:gd name="connsiteX105" fmla="*/ 3334855 w 5187198"/>
                <a:gd name="connsiteY105" fmla="*/ 5097383 h 6239661"/>
                <a:gd name="connsiteX106" fmla="*/ 3599509 w 5187198"/>
                <a:gd name="connsiteY106" fmla="*/ 4976217 h 6239661"/>
                <a:gd name="connsiteX107" fmla="*/ 4112002 w 5187198"/>
                <a:gd name="connsiteY107" fmla="*/ 4766359 h 6239661"/>
                <a:gd name="connsiteX108" fmla="*/ 4348983 w 5187198"/>
                <a:gd name="connsiteY108" fmla="*/ 4649833 h 6239661"/>
                <a:gd name="connsiteX109" fmla="*/ 4560505 w 5187198"/>
                <a:gd name="connsiteY109" fmla="*/ 4501564 h 6239661"/>
                <a:gd name="connsiteX110" fmla="*/ 4731963 w 5187198"/>
                <a:gd name="connsiteY110" fmla="*/ 4309870 h 6239661"/>
                <a:gd name="connsiteX111" fmla="*/ 4852344 w 5187198"/>
                <a:gd name="connsiteY111" fmla="*/ 4078640 h 6239661"/>
                <a:gd name="connsiteX112" fmla="*/ 4863972 w 5187198"/>
                <a:gd name="connsiteY112" fmla="*/ 4047790 h 6239661"/>
                <a:gd name="connsiteX113" fmla="*/ 4874144 w 5187198"/>
                <a:gd name="connsiteY113" fmla="*/ 4016320 h 6239661"/>
                <a:gd name="connsiteX114" fmla="*/ 4884127 w 5187198"/>
                <a:gd name="connsiteY114" fmla="*/ 3984682 h 6239661"/>
                <a:gd name="connsiteX115" fmla="*/ 4892800 w 5187198"/>
                <a:gd name="connsiteY115" fmla="*/ 3951883 h 6239661"/>
                <a:gd name="connsiteX116" fmla="*/ 4909526 w 5187198"/>
                <a:gd name="connsiteY116" fmla="*/ 3886001 h 6239661"/>
                <a:gd name="connsiteX117" fmla="*/ 4917687 w 5187198"/>
                <a:gd name="connsiteY117" fmla="*/ 3852948 h 6239661"/>
                <a:gd name="connsiteX118" fmla="*/ 4921768 w 5187198"/>
                <a:gd name="connsiteY118" fmla="*/ 3836422 h 6239661"/>
                <a:gd name="connsiteX119" fmla="*/ 4924845 w 5187198"/>
                <a:gd name="connsiteY119" fmla="*/ 3819742 h 6239661"/>
                <a:gd name="connsiteX120" fmla="*/ 4948230 w 5187198"/>
                <a:gd name="connsiteY120" fmla="*/ 3685744 h 6239661"/>
                <a:gd name="connsiteX121" fmla="*/ 4962782 w 5187198"/>
                <a:gd name="connsiteY121" fmla="*/ 3550540 h 6239661"/>
                <a:gd name="connsiteX122" fmla="*/ 4939468 w 5187198"/>
                <a:gd name="connsiteY122" fmla="*/ 3010249 h 6239661"/>
                <a:gd name="connsiteX123" fmla="*/ 4816901 w 5187198"/>
                <a:gd name="connsiteY123" fmla="*/ 2488224 h 6239661"/>
                <a:gd name="connsiteX124" fmla="*/ 4797005 w 5187198"/>
                <a:gd name="connsiteY124" fmla="*/ 2424470 h 6239661"/>
                <a:gd name="connsiteX125" fmla="*/ 4774433 w 5187198"/>
                <a:gd name="connsiteY125" fmla="*/ 2361620 h 6239661"/>
                <a:gd name="connsiteX126" fmla="*/ 4752459 w 5187198"/>
                <a:gd name="connsiteY126" fmla="*/ 2298700 h 6239661"/>
                <a:gd name="connsiteX127" fmla="*/ 4728083 w 5187198"/>
                <a:gd name="connsiteY127" fmla="*/ 2236526 h 6239661"/>
                <a:gd name="connsiteX128" fmla="*/ 4704471 w 5187198"/>
                <a:gd name="connsiteY128" fmla="*/ 2174095 h 6239661"/>
                <a:gd name="connsiteX129" fmla="*/ 4678399 w 5187198"/>
                <a:gd name="connsiteY129" fmla="*/ 2112626 h 6239661"/>
                <a:gd name="connsiteX130" fmla="*/ 4652601 w 5187198"/>
                <a:gd name="connsiteY130" fmla="*/ 2050999 h 6239661"/>
                <a:gd name="connsiteX131" fmla="*/ 4624205 w 5187198"/>
                <a:gd name="connsiteY131" fmla="*/ 1990415 h 6239661"/>
                <a:gd name="connsiteX132" fmla="*/ 4595398 w 5187198"/>
                <a:gd name="connsiteY132" fmla="*/ 1930069 h 6239661"/>
                <a:gd name="connsiteX133" fmla="*/ 4563827 w 5187198"/>
                <a:gd name="connsiteY133" fmla="*/ 1870952 h 6239661"/>
                <a:gd name="connsiteX134" fmla="*/ 4531433 w 5187198"/>
                <a:gd name="connsiteY134" fmla="*/ 1812311 h 6239661"/>
                <a:gd name="connsiteX135" fmla="*/ 4523315 w 5187198"/>
                <a:gd name="connsiteY135" fmla="*/ 1797616 h 6239661"/>
                <a:gd name="connsiteX136" fmla="*/ 4514482 w 5187198"/>
                <a:gd name="connsiteY136" fmla="*/ 1783425 h 6239661"/>
                <a:gd name="connsiteX137" fmla="*/ 4496845 w 5187198"/>
                <a:gd name="connsiteY137" fmla="*/ 1754936 h 6239661"/>
                <a:gd name="connsiteX138" fmla="*/ 4461463 w 5187198"/>
                <a:gd name="connsiteY138" fmla="*/ 1697929 h 6239661"/>
                <a:gd name="connsiteX139" fmla="*/ 4452660 w 5187198"/>
                <a:gd name="connsiteY139" fmla="*/ 1683629 h 6239661"/>
                <a:gd name="connsiteX140" fmla="*/ 4443141 w 5187198"/>
                <a:gd name="connsiteY140" fmla="*/ 1669834 h 6239661"/>
                <a:gd name="connsiteX141" fmla="*/ 4424241 w 5187198"/>
                <a:gd name="connsiteY141" fmla="*/ 1642166 h 6239661"/>
                <a:gd name="connsiteX142" fmla="*/ 4346886 w 5187198"/>
                <a:gd name="connsiteY142" fmla="*/ 1532412 h 6239661"/>
                <a:gd name="connsiteX143" fmla="*/ 3985497 w 5187198"/>
                <a:gd name="connsiteY143" fmla="*/ 1134649 h 6239661"/>
                <a:gd name="connsiteX144" fmla="*/ 3545665 w 5187198"/>
                <a:gd name="connsiteY144" fmla="*/ 825877 h 6239661"/>
                <a:gd name="connsiteX145" fmla="*/ 3486190 w 5187198"/>
                <a:gd name="connsiteY145" fmla="*/ 794756 h 6239661"/>
                <a:gd name="connsiteX146" fmla="*/ 3426182 w 5187198"/>
                <a:gd name="connsiteY146" fmla="*/ 764765 h 6239661"/>
                <a:gd name="connsiteX147" fmla="*/ 3365044 w 5187198"/>
                <a:gd name="connsiteY147" fmla="*/ 737255 h 6239661"/>
                <a:gd name="connsiteX148" fmla="*/ 3334529 w 5187198"/>
                <a:gd name="connsiteY148" fmla="*/ 723514 h 6239661"/>
                <a:gd name="connsiteX149" fmla="*/ 3303733 w 5187198"/>
                <a:gd name="connsiteY149" fmla="*/ 710395 h 6239661"/>
                <a:gd name="connsiteX150" fmla="*/ 3179033 w 5187198"/>
                <a:gd name="connsiteY150" fmla="*/ 662259 h 6239661"/>
                <a:gd name="connsiteX151" fmla="*/ 3052408 w 5187198"/>
                <a:gd name="connsiteY151" fmla="*/ 620447 h 6239661"/>
                <a:gd name="connsiteX152" fmla="*/ 2924325 w 5187198"/>
                <a:gd name="connsiteY152" fmla="*/ 584505 h 6239661"/>
                <a:gd name="connsiteX153" fmla="*/ 2859667 w 5187198"/>
                <a:gd name="connsiteY153" fmla="*/ 569266 h 6239661"/>
                <a:gd name="connsiteX154" fmla="*/ 2795226 w 5187198"/>
                <a:gd name="connsiteY154" fmla="*/ 554085 h 6239661"/>
                <a:gd name="connsiteX155" fmla="*/ 2729702 w 5187198"/>
                <a:gd name="connsiteY155" fmla="*/ 540354 h 6239661"/>
                <a:gd name="connsiteX156" fmla="*/ 2663758 w 5187198"/>
                <a:gd name="connsiteY156" fmla="*/ 527322 h 6239661"/>
                <a:gd name="connsiteX157" fmla="*/ 2630927 w 5187198"/>
                <a:gd name="connsiteY157" fmla="*/ 520495 h 6239661"/>
                <a:gd name="connsiteX158" fmla="*/ 2597965 w 5187198"/>
                <a:gd name="connsiteY158" fmla="*/ 515024 h 6239661"/>
                <a:gd name="connsiteX159" fmla="*/ 2532205 w 5187198"/>
                <a:gd name="connsiteY159" fmla="*/ 503895 h 6239661"/>
                <a:gd name="connsiteX160" fmla="*/ 2010064 w 5187198"/>
                <a:gd name="connsiteY160" fmla="*/ 452552 h 6239661"/>
                <a:gd name="connsiteX161" fmla="*/ 1494552 w 5187198"/>
                <a:gd name="connsiteY161" fmla="*/ 485055 h 6239661"/>
                <a:gd name="connsiteX162" fmla="*/ 1366896 w 5187198"/>
                <a:gd name="connsiteY162" fmla="*/ 509389 h 6239661"/>
                <a:gd name="connsiteX163" fmla="*/ 1240175 w 5187198"/>
                <a:gd name="connsiteY163" fmla="*/ 541045 h 6239661"/>
                <a:gd name="connsiteX164" fmla="*/ 1177438 w 5187198"/>
                <a:gd name="connsiteY164" fmla="*/ 560170 h 6239661"/>
                <a:gd name="connsiteX165" fmla="*/ 1145987 w 5187198"/>
                <a:gd name="connsiteY165" fmla="*/ 569826 h 6239661"/>
                <a:gd name="connsiteX166" fmla="*/ 1130315 w 5187198"/>
                <a:gd name="connsiteY166" fmla="*/ 574669 h 6239661"/>
                <a:gd name="connsiteX167" fmla="*/ 1114873 w 5187198"/>
                <a:gd name="connsiteY167" fmla="*/ 580384 h 6239661"/>
                <a:gd name="connsiteX168" fmla="*/ 1052839 w 5187198"/>
                <a:gd name="connsiteY168" fmla="*/ 602943 h 6239661"/>
                <a:gd name="connsiteX169" fmla="*/ 991135 w 5187198"/>
                <a:gd name="connsiteY169" fmla="*/ 626866 h 6239661"/>
                <a:gd name="connsiteX170" fmla="*/ 930179 w 5187198"/>
                <a:gd name="connsiteY170" fmla="*/ 653191 h 6239661"/>
                <a:gd name="connsiteX171" fmla="*/ 869768 w 5187198"/>
                <a:gd name="connsiteY171" fmla="*/ 680937 h 6239661"/>
                <a:gd name="connsiteX172" fmla="*/ 810085 w 5187198"/>
                <a:gd name="connsiteY172" fmla="*/ 710734 h 6239661"/>
                <a:gd name="connsiteX173" fmla="*/ 751220 w 5187198"/>
                <a:gd name="connsiteY173" fmla="*/ 741794 h 6239661"/>
                <a:gd name="connsiteX174" fmla="*/ 532669 w 5187198"/>
                <a:gd name="connsiteY174" fmla="*/ 881688 h 6239661"/>
                <a:gd name="connsiteX175" fmla="*/ 354185 w 5187198"/>
                <a:gd name="connsiteY175" fmla="*/ 1050286 h 6239661"/>
                <a:gd name="connsiteX176" fmla="*/ 315980 w 5187198"/>
                <a:gd name="connsiteY176" fmla="*/ 1098125 h 6239661"/>
                <a:gd name="connsiteX177" fmla="*/ 280345 w 5187198"/>
                <a:gd name="connsiteY177" fmla="*/ 1149782 h 6239661"/>
                <a:gd name="connsiteX178" fmla="*/ 245890 w 5187198"/>
                <a:gd name="connsiteY178" fmla="*/ 1203959 h 6239661"/>
                <a:gd name="connsiteX179" fmla="*/ 212162 w 5187198"/>
                <a:gd name="connsiteY179" fmla="*/ 1260184 h 6239661"/>
                <a:gd name="connsiteX180" fmla="*/ 80716 w 5187198"/>
                <a:gd name="connsiteY180" fmla="*/ 1502476 h 6239661"/>
                <a:gd name="connsiteX181" fmla="*/ 0 w 5187198"/>
                <a:gd name="connsiteY181" fmla="*/ 1648841 h 6239661"/>
                <a:gd name="connsiteX182" fmla="*/ 0 w 5187198"/>
                <a:gd name="connsiteY182" fmla="*/ 954863 h 6239661"/>
                <a:gd name="connsiteX183" fmla="*/ 43491 w 5187198"/>
                <a:gd name="connsiteY183" fmla="*/ 895513 h 6239661"/>
                <a:gd name="connsiteX184" fmla="*/ 93923 w 5187198"/>
                <a:gd name="connsiteY184" fmla="*/ 834489 h 6239661"/>
                <a:gd name="connsiteX185" fmla="*/ 323465 w 5187198"/>
                <a:gd name="connsiteY185" fmla="*/ 617671 h 6239661"/>
                <a:gd name="connsiteX186" fmla="*/ 574777 w 5187198"/>
                <a:gd name="connsiteY186" fmla="*/ 446794 h 6239661"/>
                <a:gd name="connsiteX187" fmla="*/ 638943 w 5187198"/>
                <a:gd name="connsiteY187" fmla="*/ 408925 h 6239661"/>
                <a:gd name="connsiteX188" fmla="*/ 703505 w 5187198"/>
                <a:gd name="connsiteY188" fmla="*/ 371742 h 6239661"/>
                <a:gd name="connsiteX189" fmla="*/ 769262 w 5187198"/>
                <a:gd name="connsiteY189" fmla="*/ 336154 h 6239661"/>
                <a:gd name="connsiteX190" fmla="*/ 835552 w 5187198"/>
                <a:gd name="connsiteY190" fmla="*/ 301173 h 6239661"/>
                <a:gd name="connsiteX191" fmla="*/ 902979 w 5187198"/>
                <a:gd name="connsiteY191" fmla="*/ 268004 h 6239661"/>
                <a:gd name="connsiteX192" fmla="*/ 971127 w 5187198"/>
                <a:gd name="connsiteY192" fmla="*/ 235607 h 6239661"/>
                <a:gd name="connsiteX193" fmla="*/ 988238 w 5187198"/>
                <a:gd name="connsiteY193" fmla="*/ 227556 h 6239661"/>
                <a:gd name="connsiteX194" fmla="*/ 1005744 w 5187198"/>
                <a:gd name="connsiteY194" fmla="*/ 220191 h 6239661"/>
                <a:gd name="connsiteX195" fmla="*/ 1040729 w 5187198"/>
                <a:gd name="connsiteY195" fmla="*/ 205569 h 6239661"/>
                <a:gd name="connsiteX196" fmla="*/ 1110835 w 5187198"/>
                <a:gd name="connsiteY196" fmla="*/ 176248 h 6239661"/>
                <a:gd name="connsiteX197" fmla="*/ 1254256 w 5187198"/>
                <a:gd name="connsiteY197" fmla="*/ 123796 h 6239661"/>
                <a:gd name="connsiteX198" fmla="*/ 1401310 w 5187198"/>
                <a:gd name="connsiteY198" fmla="*/ 79852 h 6239661"/>
                <a:gd name="connsiteX199" fmla="*/ 2011811 w 5187198"/>
                <a:gd name="connsiteY199" fmla="*/ 4 h 623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5187198" h="6239661">
                  <a:moveTo>
                    <a:pt x="2011811" y="4"/>
                  </a:moveTo>
                  <a:cubicBezTo>
                    <a:pt x="2217306" y="120"/>
                    <a:pt x="2420903" y="25925"/>
                    <a:pt x="2617011" y="70590"/>
                  </a:cubicBezTo>
                  <a:lnTo>
                    <a:pt x="2690321" y="88146"/>
                  </a:lnTo>
                  <a:lnTo>
                    <a:pt x="2726863" y="97127"/>
                  </a:lnTo>
                  <a:lnTo>
                    <a:pt x="2762951" y="107375"/>
                  </a:lnTo>
                  <a:lnTo>
                    <a:pt x="2834843" y="128493"/>
                  </a:lnTo>
                  <a:cubicBezTo>
                    <a:pt x="2858788" y="135605"/>
                    <a:pt x="2882632" y="142226"/>
                    <a:pt x="2906574" y="151076"/>
                  </a:cubicBezTo>
                  <a:cubicBezTo>
                    <a:pt x="2954475" y="167852"/>
                    <a:pt x="3002363" y="183813"/>
                    <a:pt x="3049504" y="202124"/>
                  </a:cubicBezTo>
                  <a:lnTo>
                    <a:pt x="3189518" y="260159"/>
                  </a:lnTo>
                  <a:lnTo>
                    <a:pt x="3326048" y="325143"/>
                  </a:lnTo>
                  <a:cubicBezTo>
                    <a:pt x="3370687" y="348464"/>
                    <a:pt x="3414908" y="372485"/>
                    <a:pt x="3459166" y="395936"/>
                  </a:cubicBezTo>
                  <a:cubicBezTo>
                    <a:pt x="3502947" y="420302"/>
                    <a:pt x="3545491" y="447118"/>
                    <a:pt x="3588578" y="472343"/>
                  </a:cubicBezTo>
                  <a:cubicBezTo>
                    <a:pt x="3610346" y="484551"/>
                    <a:pt x="3630797" y="499072"/>
                    <a:pt x="3651864" y="512600"/>
                  </a:cubicBezTo>
                  <a:lnTo>
                    <a:pt x="3714514" y="553499"/>
                  </a:lnTo>
                  <a:cubicBezTo>
                    <a:pt x="3880005" y="664844"/>
                    <a:pt x="4036083" y="788388"/>
                    <a:pt x="4181221" y="922912"/>
                  </a:cubicBezTo>
                  <a:cubicBezTo>
                    <a:pt x="4326221" y="1057515"/>
                    <a:pt x="4461955" y="1202038"/>
                    <a:pt x="4582963" y="1358264"/>
                  </a:cubicBezTo>
                  <a:cubicBezTo>
                    <a:pt x="4614206" y="1396543"/>
                    <a:pt x="4642091" y="1437400"/>
                    <a:pt x="4670721" y="1477644"/>
                  </a:cubicBezTo>
                  <a:cubicBezTo>
                    <a:pt x="4700172" y="1517414"/>
                    <a:pt x="4725864" y="1559538"/>
                    <a:pt x="4752378" y="1601187"/>
                  </a:cubicBezTo>
                  <a:lnTo>
                    <a:pt x="4772168" y="1632456"/>
                  </a:lnTo>
                  <a:lnTo>
                    <a:pt x="4782117" y="1648104"/>
                  </a:lnTo>
                  <a:lnTo>
                    <a:pt x="4791381" y="1664150"/>
                  </a:lnTo>
                  <a:lnTo>
                    <a:pt x="4828190" y="1728379"/>
                  </a:lnTo>
                  <a:cubicBezTo>
                    <a:pt x="4840266" y="1749930"/>
                    <a:pt x="4853470" y="1770740"/>
                    <a:pt x="4864832" y="1792796"/>
                  </a:cubicBezTo>
                  <a:lnTo>
                    <a:pt x="4899201" y="1858342"/>
                  </a:lnTo>
                  <a:cubicBezTo>
                    <a:pt x="4910484" y="1880260"/>
                    <a:pt x="4922532" y="1901920"/>
                    <a:pt x="4933266" y="1924155"/>
                  </a:cubicBezTo>
                  <a:lnTo>
                    <a:pt x="4964403" y="1991384"/>
                  </a:lnTo>
                  <a:cubicBezTo>
                    <a:pt x="4974618" y="2013829"/>
                    <a:pt x="4985323" y="2036171"/>
                    <a:pt x="4995019" y="2058823"/>
                  </a:cubicBezTo>
                  <a:lnTo>
                    <a:pt x="5021999" y="2127723"/>
                  </a:lnTo>
                  <a:lnTo>
                    <a:pt x="5048321" y="2196908"/>
                  </a:lnTo>
                  <a:lnTo>
                    <a:pt x="5070546" y="2267547"/>
                  </a:lnTo>
                  <a:cubicBezTo>
                    <a:pt x="5078054" y="2291004"/>
                    <a:pt x="5085044" y="2314670"/>
                    <a:pt x="5092171" y="2338256"/>
                  </a:cubicBezTo>
                  <a:cubicBezTo>
                    <a:pt x="5098670" y="2362023"/>
                    <a:pt x="5104296" y="2386019"/>
                    <a:pt x="5110305" y="2409886"/>
                  </a:cubicBezTo>
                  <a:cubicBezTo>
                    <a:pt x="5158097" y="2600976"/>
                    <a:pt x="5182068" y="2797044"/>
                    <a:pt x="5186393" y="2992022"/>
                  </a:cubicBezTo>
                  <a:cubicBezTo>
                    <a:pt x="5191013" y="3187195"/>
                    <a:pt x="5175397" y="3380886"/>
                    <a:pt x="5149045" y="3571816"/>
                  </a:cubicBezTo>
                  <a:cubicBezTo>
                    <a:pt x="5141154" y="3619431"/>
                    <a:pt x="5133539" y="3666889"/>
                    <a:pt x="5126572" y="3714520"/>
                  </a:cubicBezTo>
                  <a:cubicBezTo>
                    <a:pt x="5117276" y="3761759"/>
                    <a:pt x="5107793" y="3808831"/>
                    <a:pt x="5099067" y="3856108"/>
                  </a:cubicBezTo>
                  <a:lnTo>
                    <a:pt x="5095699" y="3873868"/>
                  </a:lnTo>
                  <a:lnTo>
                    <a:pt x="5091573" y="3891426"/>
                  </a:lnTo>
                  <a:lnTo>
                    <a:pt x="5083324" y="3926541"/>
                  </a:lnTo>
                  <a:lnTo>
                    <a:pt x="5067256" y="3996889"/>
                  </a:lnTo>
                  <a:cubicBezTo>
                    <a:pt x="5064451" y="4008657"/>
                    <a:pt x="5062244" y="4020353"/>
                    <a:pt x="5059194" y="4032171"/>
                  </a:cubicBezTo>
                  <a:lnTo>
                    <a:pt x="5049522" y="4067833"/>
                  </a:lnTo>
                  <a:lnTo>
                    <a:pt x="5040067" y="4103553"/>
                  </a:lnTo>
                  <a:cubicBezTo>
                    <a:pt x="5036554" y="4115363"/>
                    <a:pt x="5032689" y="4127194"/>
                    <a:pt x="5028960" y="4138946"/>
                  </a:cubicBezTo>
                  <a:cubicBezTo>
                    <a:pt x="4999693" y="4233462"/>
                    <a:pt x="4962869" y="4326764"/>
                    <a:pt x="4917351" y="4417041"/>
                  </a:cubicBezTo>
                  <a:cubicBezTo>
                    <a:pt x="4871860" y="4507209"/>
                    <a:pt x="4817597" y="4594215"/>
                    <a:pt x="4756163" y="4676402"/>
                  </a:cubicBezTo>
                  <a:cubicBezTo>
                    <a:pt x="4632803" y="4840875"/>
                    <a:pt x="4480597" y="4982783"/>
                    <a:pt x="4322493" y="5105604"/>
                  </a:cubicBezTo>
                  <a:cubicBezTo>
                    <a:pt x="4163928" y="5228420"/>
                    <a:pt x="3999564" y="5332640"/>
                    <a:pt x="3840510" y="5429590"/>
                  </a:cubicBezTo>
                  <a:cubicBezTo>
                    <a:pt x="3760954" y="5478172"/>
                    <a:pt x="3682353" y="5524924"/>
                    <a:pt x="3606447" y="5572862"/>
                  </a:cubicBezTo>
                  <a:lnTo>
                    <a:pt x="3488814" y="5647178"/>
                  </a:lnTo>
                  <a:cubicBezTo>
                    <a:pt x="3448270" y="5672597"/>
                    <a:pt x="3407323" y="5697792"/>
                    <a:pt x="3365864" y="5722735"/>
                  </a:cubicBezTo>
                  <a:cubicBezTo>
                    <a:pt x="3200163" y="5822424"/>
                    <a:pt x="3026125" y="5917328"/>
                    <a:pt x="2839486" y="5999120"/>
                  </a:cubicBezTo>
                  <a:cubicBezTo>
                    <a:pt x="2653201" y="6080891"/>
                    <a:pt x="2453560" y="6149344"/>
                    <a:pt x="2242423" y="6192346"/>
                  </a:cubicBezTo>
                  <a:cubicBezTo>
                    <a:pt x="2031719" y="6235463"/>
                    <a:pt x="1808952" y="6251353"/>
                    <a:pt x="1589380" y="6230657"/>
                  </a:cubicBezTo>
                  <a:lnTo>
                    <a:pt x="1548244" y="6226706"/>
                  </a:lnTo>
                  <a:cubicBezTo>
                    <a:pt x="1534528" y="6225117"/>
                    <a:pt x="1520898" y="6223203"/>
                    <a:pt x="1507348" y="6221428"/>
                  </a:cubicBezTo>
                  <a:lnTo>
                    <a:pt x="1466401" y="6215904"/>
                  </a:lnTo>
                  <a:cubicBezTo>
                    <a:pt x="1452772" y="6213991"/>
                    <a:pt x="1439316" y="6211428"/>
                    <a:pt x="1425773" y="6209191"/>
                  </a:cubicBezTo>
                  <a:cubicBezTo>
                    <a:pt x="1398775" y="6204391"/>
                    <a:pt x="1371610" y="6199779"/>
                    <a:pt x="1344960" y="6193681"/>
                  </a:cubicBezTo>
                  <a:cubicBezTo>
                    <a:pt x="1318251" y="6187799"/>
                    <a:pt x="1291260" y="6182538"/>
                    <a:pt x="1265007" y="6175388"/>
                  </a:cubicBezTo>
                  <a:lnTo>
                    <a:pt x="1225415" y="6165243"/>
                  </a:lnTo>
                  <a:cubicBezTo>
                    <a:pt x="1212163" y="6161924"/>
                    <a:pt x="1198939" y="6158496"/>
                    <a:pt x="1186567" y="6154486"/>
                  </a:cubicBezTo>
                  <a:lnTo>
                    <a:pt x="1111158" y="6130918"/>
                  </a:lnTo>
                  <a:lnTo>
                    <a:pt x="1035915" y="6107163"/>
                  </a:lnTo>
                  <a:cubicBezTo>
                    <a:pt x="1010846" y="6099055"/>
                    <a:pt x="986357" y="6088784"/>
                    <a:pt x="961579" y="6079594"/>
                  </a:cubicBezTo>
                  <a:cubicBezTo>
                    <a:pt x="763709" y="6005594"/>
                    <a:pt x="572401" y="5909703"/>
                    <a:pt x="395297" y="5792812"/>
                  </a:cubicBezTo>
                  <a:lnTo>
                    <a:pt x="265239" y="5701511"/>
                  </a:lnTo>
                  <a:cubicBezTo>
                    <a:pt x="254227" y="5694155"/>
                    <a:pt x="244103" y="5685646"/>
                    <a:pt x="233756" y="5677542"/>
                  </a:cubicBezTo>
                  <a:lnTo>
                    <a:pt x="202800" y="5652902"/>
                  </a:lnTo>
                  <a:lnTo>
                    <a:pt x="140918" y="5603515"/>
                  </a:lnTo>
                  <a:cubicBezTo>
                    <a:pt x="130598" y="5595302"/>
                    <a:pt x="120280" y="5587089"/>
                    <a:pt x="110625" y="5578127"/>
                  </a:cubicBezTo>
                  <a:cubicBezTo>
                    <a:pt x="105647" y="5573779"/>
                    <a:pt x="100444" y="5569834"/>
                    <a:pt x="95631" y="5565299"/>
                  </a:cubicBezTo>
                  <a:cubicBezTo>
                    <a:pt x="90955" y="5560684"/>
                    <a:pt x="86505" y="5555666"/>
                    <a:pt x="81966" y="5550973"/>
                  </a:cubicBezTo>
                  <a:lnTo>
                    <a:pt x="27991" y="5493272"/>
                  </a:lnTo>
                  <a:cubicBezTo>
                    <a:pt x="19109" y="5483589"/>
                    <a:pt x="9758" y="5474359"/>
                    <a:pt x="1454" y="5464252"/>
                  </a:cubicBezTo>
                  <a:lnTo>
                    <a:pt x="0" y="5462518"/>
                  </a:lnTo>
                  <a:lnTo>
                    <a:pt x="0" y="4720187"/>
                  </a:lnTo>
                  <a:lnTo>
                    <a:pt x="109684" y="4836724"/>
                  </a:lnTo>
                  <a:cubicBezTo>
                    <a:pt x="173316" y="4897375"/>
                    <a:pt x="239447" y="4954160"/>
                    <a:pt x="306959" y="5007200"/>
                  </a:cubicBezTo>
                  <a:lnTo>
                    <a:pt x="358101" y="5046057"/>
                  </a:lnTo>
                  <a:lnTo>
                    <a:pt x="383328" y="5065684"/>
                  </a:lnTo>
                  <a:cubicBezTo>
                    <a:pt x="391637" y="5072316"/>
                    <a:pt x="400805" y="5077902"/>
                    <a:pt x="409503" y="5083942"/>
                  </a:cubicBezTo>
                  <a:lnTo>
                    <a:pt x="461889" y="5119888"/>
                  </a:lnTo>
                  <a:cubicBezTo>
                    <a:pt x="466184" y="5122893"/>
                    <a:pt x="470616" y="5125820"/>
                    <a:pt x="474883" y="5128933"/>
                  </a:cubicBezTo>
                  <a:cubicBezTo>
                    <a:pt x="478982" y="5132235"/>
                    <a:pt x="482476" y="5136069"/>
                    <a:pt x="486410" y="5139557"/>
                  </a:cubicBezTo>
                  <a:cubicBezTo>
                    <a:pt x="494140" y="5146613"/>
                    <a:pt x="502565" y="5152812"/>
                    <a:pt x="510852" y="5159089"/>
                  </a:cubicBezTo>
                  <a:lnTo>
                    <a:pt x="560653" y="5196893"/>
                  </a:lnTo>
                  <a:lnTo>
                    <a:pt x="585485" y="5215834"/>
                  </a:lnTo>
                  <a:cubicBezTo>
                    <a:pt x="593773" y="5222111"/>
                    <a:pt x="601864" y="5228685"/>
                    <a:pt x="610707" y="5234185"/>
                  </a:cubicBezTo>
                  <a:lnTo>
                    <a:pt x="714768" y="5303103"/>
                  </a:lnTo>
                  <a:cubicBezTo>
                    <a:pt x="856162" y="5390603"/>
                    <a:pt x="1008099" y="5459947"/>
                    <a:pt x="1166634" y="5513322"/>
                  </a:cubicBezTo>
                  <a:cubicBezTo>
                    <a:pt x="1186540" y="5519932"/>
                    <a:pt x="1205774" y="5527751"/>
                    <a:pt x="1225991" y="5533632"/>
                  </a:cubicBezTo>
                  <a:lnTo>
                    <a:pt x="1286680" y="5550705"/>
                  </a:lnTo>
                  <a:lnTo>
                    <a:pt x="1347310" y="5567995"/>
                  </a:lnTo>
                  <a:cubicBezTo>
                    <a:pt x="1357469" y="5571180"/>
                    <a:pt x="1367261" y="5573572"/>
                    <a:pt x="1377002" y="5575719"/>
                  </a:cubicBezTo>
                  <a:lnTo>
                    <a:pt x="1406328" y="5582649"/>
                  </a:lnTo>
                  <a:cubicBezTo>
                    <a:pt x="1425825" y="5587757"/>
                    <a:pt x="1445490" y="5590939"/>
                    <a:pt x="1465060" y="5594909"/>
                  </a:cubicBezTo>
                  <a:cubicBezTo>
                    <a:pt x="1484652" y="5599231"/>
                    <a:pt x="1504324" y="5601952"/>
                    <a:pt x="1523881" y="5605105"/>
                  </a:cubicBezTo>
                  <a:cubicBezTo>
                    <a:pt x="1533660" y="5606682"/>
                    <a:pt x="1543460" y="5608613"/>
                    <a:pt x="1553325" y="5609865"/>
                  </a:cubicBezTo>
                  <a:lnTo>
                    <a:pt x="1582813" y="5613593"/>
                  </a:lnTo>
                  <a:lnTo>
                    <a:pt x="1612301" y="5617321"/>
                  </a:lnTo>
                  <a:lnTo>
                    <a:pt x="1641863" y="5619910"/>
                  </a:lnTo>
                  <a:cubicBezTo>
                    <a:pt x="1799348" y="5633940"/>
                    <a:pt x="1957913" y="5625770"/>
                    <a:pt x="2117508" y="5595156"/>
                  </a:cubicBezTo>
                  <a:cubicBezTo>
                    <a:pt x="2277124" y="5564895"/>
                    <a:pt x="2437004" y="5512449"/>
                    <a:pt x="2597368" y="5447381"/>
                  </a:cubicBezTo>
                  <a:cubicBezTo>
                    <a:pt x="2757791" y="5382096"/>
                    <a:pt x="2918855" y="5304464"/>
                    <a:pt x="3082968" y="5223245"/>
                  </a:cubicBezTo>
                  <a:lnTo>
                    <a:pt x="3334855" y="5097383"/>
                  </a:lnTo>
                  <a:cubicBezTo>
                    <a:pt x="3423528" y="5054142"/>
                    <a:pt x="3511773" y="5013798"/>
                    <a:pt x="3599509" y="4976217"/>
                  </a:cubicBezTo>
                  <a:cubicBezTo>
                    <a:pt x="3774960" y="4900701"/>
                    <a:pt x="3948276" y="4837481"/>
                    <a:pt x="4112002" y="4766359"/>
                  </a:cubicBezTo>
                  <a:cubicBezTo>
                    <a:pt x="4193972" y="4730827"/>
                    <a:pt x="4273429" y="4692997"/>
                    <a:pt x="4348983" y="4649833"/>
                  </a:cubicBezTo>
                  <a:cubicBezTo>
                    <a:pt x="4424508" y="4606778"/>
                    <a:pt x="4496050" y="4558250"/>
                    <a:pt x="4560505" y="4501564"/>
                  </a:cubicBezTo>
                  <a:cubicBezTo>
                    <a:pt x="4625198" y="4445289"/>
                    <a:pt x="4682991" y="4381021"/>
                    <a:pt x="4731963" y="4309870"/>
                  </a:cubicBezTo>
                  <a:cubicBezTo>
                    <a:pt x="4781043" y="4238747"/>
                    <a:pt x="4821275" y="4160848"/>
                    <a:pt x="4852344" y="4078640"/>
                  </a:cubicBezTo>
                  <a:lnTo>
                    <a:pt x="4863972" y="4047790"/>
                  </a:lnTo>
                  <a:lnTo>
                    <a:pt x="4874144" y="4016320"/>
                  </a:lnTo>
                  <a:lnTo>
                    <a:pt x="4884127" y="3984682"/>
                  </a:lnTo>
                  <a:cubicBezTo>
                    <a:pt x="4887242" y="3973925"/>
                    <a:pt x="4889981" y="3962835"/>
                    <a:pt x="4892800" y="3951883"/>
                  </a:cubicBezTo>
                  <a:lnTo>
                    <a:pt x="4909526" y="3886001"/>
                  </a:lnTo>
                  <a:lnTo>
                    <a:pt x="4917687" y="3852948"/>
                  </a:lnTo>
                  <a:lnTo>
                    <a:pt x="4921768" y="3836422"/>
                  </a:lnTo>
                  <a:lnTo>
                    <a:pt x="4924845" y="3819742"/>
                  </a:lnTo>
                  <a:cubicBezTo>
                    <a:pt x="4933092" y="3775120"/>
                    <a:pt x="4941231" y="3730469"/>
                    <a:pt x="4948230" y="3685744"/>
                  </a:cubicBezTo>
                  <a:cubicBezTo>
                    <a:pt x="4953579" y="3640694"/>
                    <a:pt x="4958249" y="3595577"/>
                    <a:pt x="4962782" y="3550540"/>
                  </a:cubicBezTo>
                  <a:cubicBezTo>
                    <a:pt x="4976580" y="3369692"/>
                    <a:pt x="4965812" y="3187942"/>
                    <a:pt x="4939468" y="3010249"/>
                  </a:cubicBezTo>
                  <a:cubicBezTo>
                    <a:pt x="4912965" y="2832281"/>
                    <a:pt x="4870237" y="2658196"/>
                    <a:pt x="4816901" y="2488224"/>
                  </a:cubicBezTo>
                  <a:cubicBezTo>
                    <a:pt x="4810197" y="2466954"/>
                    <a:pt x="4803984" y="2445582"/>
                    <a:pt x="4797005" y="2424470"/>
                  </a:cubicBezTo>
                  <a:cubicBezTo>
                    <a:pt x="4789399" y="2403537"/>
                    <a:pt x="4781686" y="2382574"/>
                    <a:pt x="4774433" y="2361620"/>
                  </a:cubicBezTo>
                  <a:lnTo>
                    <a:pt x="4752459" y="2298700"/>
                  </a:lnTo>
                  <a:lnTo>
                    <a:pt x="4728083" y="2236526"/>
                  </a:lnTo>
                  <a:cubicBezTo>
                    <a:pt x="4719957" y="2215802"/>
                    <a:pt x="4712352" y="2194869"/>
                    <a:pt x="4704471" y="2174095"/>
                  </a:cubicBezTo>
                  <a:lnTo>
                    <a:pt x="4678399" y="2112626"/>
                  </a:lnTo>
                  <a:lnTo>
                    <a:pt x="4652601" y="2050999"/>
                  </a:lnTo>
                  <a:cubicBezTo>
                    <a:pt x="4643711" y="2030533"/>
                    <a:pt x="4633616" y="2010672"/>
                    <a:pt x="4624205" y="1990415"/>
                  </a:cubicBezTo>
                  <a:lnTo>
                    <a:pt x="4595398" y="1930069"/>
                  </a:lnTo>
                  <a:cubicBezTo>
                    <a:pt x="4585714" y="1909969"/>
                    <a:pt x="4574413" y="1890713"/>
                    <a:pt x="4563827" y="1870952"/>
                  </a:cubicBezTo>
                  <a:lnTo>
                    <a:pt x="4531433" y="1812311"/>
                  </a:lnTo>
                  <a:lnTo>
                    <a:pt x="4523315" y="1797616"/>
                  </a:lnTo>
                  <a:lnTo>
                    <a:pt x="4514482" y="1783425"/>
                  </a:lnTo>
                  <a:lnTo>
                    <a:pt x="4496845" y="1754936"/>
                  </a:lnTo>
                  <a:lnTo>
                    <a:pt x="4461463" y="1697929"/>
                  </a:lnTo>
                  <a:lnTo>
                    <a:pt x="4452660" y="1683629"/>
                  </a:lnTo>
                  <a:lnTo>
                    <a:pt x="4443141" y="1669834"/>
                  </a:lnTo>
                  <a:lnTo>
                    <a:pt x="4424241" y="1642166"/>
                  </a:lnTo>
                  <a:cubicBezTo>
                    <a:pt x="4399005" y="1605265"/>
                    <a:pt x="4374512" y="1567751"/>
                    <a:pt x="4346886" y="1532412"/>
                  </a:cubicBezTo>
                  <a:cubicBezTo>
                    <a:pt x="4240477" y="1388328"/>
                    <a:pt x="4120362" y="1253437"/>
                    <a:pt x="3985497" y="1134649"/>
                  </a:cubicBezTo>
                  <a:cubicBezTo>
                    <a:pt x="3850799" y="1015675"/>
                    <a:pt x="3702920" y="911715"/>
                    <a:pt x="3545665" y="825877"/>
                  </a:cubicBezTo>
                  <a:lnTo>
                    <a:pt x="3486190" y="794756"/>
                  </a:lnTo>
                  <a:cubicBezTo>
                    <a:pt x="3466181" y="784640"/>
                    <a:pt x="3446893" y="773560"/>
                    <a:pt x="3426182" y="764765"/>
                  </a:cubicBezTo>
                  <a:lnTo>
                    <a:pt x="3365044" y="737255"/>
                  </a:lnTo>
                  <a:lnTo>
                    <a:pt x="3334529" y="723514"/>
                  </a:lnTo>
                  <a:cubicBezTo>
                    <a:pt x="3324394" y="718943"/>
                    <a:pt x="3314287" y="714265"/>
                    <a:pt x="3303733" y="710395"/>
                  </a:cubicBezTo>
                  <a:cubicBezTo>
                    <a:pt x="3262013" y="694346"/>
                    <a:pt x="3220711" y="677599"/>
                    <a:pt x="3179033" y="662259"/>
                  </a:cubicBezTo>
                  <a:lnTo>
                    <a:pt x="3052408" y="620447"/>
                  </a:lnTo>
                  <a:lnTo>
                    <a:pt x="2924325" y="584505"/>
                  </a:lnTo>
                  <a:cubicBezTo>
                    <a:pt x="2903106" y="578471"/>
                    <a:pt x="2881119" y="574434"/>
                    <a:pt x="2859667" y="569266"/>
                  </a:cubicBezTo>
                  <a:lnTo>
                    <a:pt x="2795226" y="554085"/>
                  </a:lnTo>
                  <a:cubicBezTo>
                    <a:pt x="2774078" y="548652"/>
                    <a:pt x="2751709" y="544744"/>
                    <a:pt x="2729702" y="540354"/>
                  </a:cubicBezTo>
                  <a:lnTo>
                    <a:pt x="2663758" y="527322"/>
                  </a:lnTo>
                  <a:lnTo>
                    <a:pt x="2630927" y="520495"/>
                  </a:lnTo>
                  <a:lnTo>
                    <a:pt x="2597965" y="515024"/>
                  </a:lnTo>
                  <a:cubicBezTo>
                    <a:pt x="2575970" y="511449"/>
                    <a:pt x="2554112" y="507795"/>
                    <a:pt x="2532205" y="503895"/>
                  </a:cubicBezTo>
                  <a:cubicBezTo>
                    <a:pt x="2357016" y="475037"/>
                    <a:pt x="2182954" y="456682"/>
                    <a:pt x="2010064" y="452552"/>
                  </a:cubicBezTo>
                  <a:cubicBezTo>
                    <a:pt x="1837255" y="448558"/>
                    <a:pt x="1665388" y="457916"/>
                    <a:pt x="1494552" y="485055"/>
                  </a:cubicBezTo>
                  <a:cubicBezTo>
                    <a:pt x="1452133" y="492816"/>
                    <a:pt x="1409569" y="501117"/>
                    <a:pt x="1366896" y="509389"/>
                  </a:cubicBezTo>
                  <a:cubicBezTo>
                    <a:pt x="1324862" y="520035"/>
                    <a:pt x="1282333" y="529505"/>
                    <a:pt x="1240175" y="541045"/>
                  </a:cubicBezTo>
                  <a:lnTo>
                    <a:pt x="1177438" y="560170"/>
                  </a:lnTo>
                  <a:lnTo>
                    <a:pt x="1145987" y="569826"/>
                  </a:lnTo>
                  <a:lnTo>
                    <a:pt x="1130315" y="574669"/>
                  </a:lnTo>
                  <a:lnTo>
                    <a:pt x="1114873" y="580384"/>
                  </a:lnTo>
                  <a:lnTo>
                    <a:pt x="1052839" y="602943"/>
                  </a:lnTo>
                  <a:cubicBezTo>
                    <a:pt x="1032151" y="610499"/>
                    <a:pt x="1011255" y="617535"/>
                    <a:pt x="991135" y="626866"/>
                  </a:cubicBezTo>
                  <a:lnTo>
                    <a:pt x="930179" y="653191"/>
                  </a:lnTo>
                  <a:cubicBezTo>
                    <a:pt x="909850" y="662002"/>
                    <a:pt x="889443" y="670676"/>
                    <a:pt x="869768" y="680937"/>
                  </a:cubicBezTo>
                  <a:lnTo>
                    <a:pt x="810085" y="710734"/>
                  </a:lnTo>
                  <a:cubicBezTo>
                    <a:pt x="790331" y="720859"/>
                    <a:pt x="770124" y="730514"/>
                    <a:pt x="751220" y="741794"/>
                  </a:cubicBezTo>
                  <a:cubicBezTo>
                    <a:pt x="673929" y="784955"/>
                    <a:pt x="598827" y="830326"/>
                    <a:pt x="532669" y="881688"/>
                  </a:cubicBezTo>
                  <a:cubicBezTo>
                    <a:pt x="464226" y="931625"/>
                    <a:pt x="406969" y="988270"/>
                    <a:pt x="354185" y="1050286"/>
                  </a:cubicBezTo>
                  <a:lnTo>
                    <a:pt x="315980" y="1098125"/>
                  </a:lnTo>
                  <a:lnTo>
                    <a:pt x="280345" y="1149782"/>
                  </a:lnTo>
                  <a:cubicBezTo>
                    <a:pt x="268144" y="1166335"/>
                    <a:pt x="257438" y="1185955"/>
                    <a:pt x="245890" y="1203959"/>
                  </a:cubicBezTo>
                  <a:cubicBezTo>
                    <a:pt x="234552" y="1222481"/>
                    <a:pt x="223171" y="1240298"/>
                    <a:pt x="212162" y="1260184"/>
                  </a:cubicBezTo>
                  <a:cubicBezTo>
                    <a:pt x="168299" y="1337574"/>
                    <a:pt x="125055" y="1419360"/>
                    <a:pt x="80716" y="1502476"/>
                  </a:cubicBezTo>
                  <a:lnTo>
                    <a:pt x="0" y="1648841"/>
                  </a:lnTo>
                  <a:lnTo>
                    <a:pt x="0" y="954863"/>
                  </a:lnTo>
                  <a:lnTo>
                    <a:pt x="43491" y="895513"/>
                  </a:lnTo>
                  <a:cubicBezTo>
                    <a:pt x="59888" y="874984"/>
                    <a:pt x="77014" y="854766"/>
                    <a:pt x="93923" y="834489"/>
                  </a:cubicBezTo>
                  <a:cubicBezTo>
                    <a:pt x="163245" y="754880"/>
                    <a:pt x="240806" y="679565"/>
                    <a:pt x="323465" y="617671"/>
                  </a:cubicBezTo>
                  <a:cubicBezTo>
                    <a:pt x="405002" y="553042"/>
                    <a:pt x="490132" y="499230"/>
                    <a:pt x="574777" y="446794"/>
                  </a:cubicBezTo>
                  <a:cubicBezTo>
                    <a:pt x="595733" y="433050"/>
                    <a:pt x="617442" y="421248"/>
                    <a:pt x="638943" y="408925"/>
                  </a:cubicBezTo>
                  <a:lnTo>
                    <a:pt x="703505" y="371742"/>
                  </a:lnTo>
                  <a:cubicBezTo>
                    <a:pt x="724798" y="358900"/>
                    <a:pt x="747120" y="347842"/>
                    <a:pt x="769262" y="336154"/>
                  </a:cubicBezTo>
                  <a:lnTo>
                    <a:pt x="835552" y="301173"/>
                  </a:lnTo>
                  <a:cubicBezTo>
                    <a:pt x="857427" y="289183"/>
                    <a:pt x="880470" y="278896"/>
                    <a:pt x="902979" y="268004"/>
                  </a:cubicBezTo>
                  <a:lnTo>
                    <a:pt x="971127" y="235607"/>
                  </a:lnTo>
                  <a:lnTo>
                    <a:pt x="988238" y="227556"/>
                  </a:lnTo>
                  <a:lnTo>
                    <a:pt x="1005744" y="220191"/>
                  </a:lnTo>
                  <a:lnTo>
                    <a:pt x="1040729" y="205569"/>
                  </a:lnTo>
                  <a:lnTo>
                    <a:pt x="1110835" y="176248"/>
                  </a:lnTo>
                  <a:cubicBezTo>
                    <a:pt x="1157999" y="157703"/>
                    <a:pt x="1206322" y="141323"/>
                    <a:pt x="1254256" y="123796"/>
                  </a:cubicBezTo>
                  <a:cubicBezTo>
                    <a:pt x="1302938" y="108671"/>
                    <a:pt x="1352074" y="94017"/>
                    <a:pt x="1401310" y="79852"/>
                  </a:cubicBezTo>
                  <a:cubicBezTo>
                    <a:pt x="1599497" y="26774"/>
                    <a:pt x="1806373" y="-329"/>
                    <a:pt x="2011811" y="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06AC5DCC-C3CC-4FD5-AD4E-13A1BE5F7F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297400"/>
              <a:ext cx="5215811" cy="6107388"/>
            </a:xfrm>
            <a:custGeom>
              <a:avLst/>
              <a:gdLst>
                <a:gd name="connsiteX0" fmla="*/ 1869139 w 5215811"/>
                <a:gd name="connsiteY0" fmla="*/ 9 h 6107388"/>
                <a:gd name="connsiteX1" fmla="*/ 2791149 w 5215811"/>
                <a:gd name="connsiteY1" fmla="*/ 130229 h 6107388"/>
                <a:gd name="connsiteX2" fmla="*/ 4760307 w 5215811"/>
                <a:gd name="connsiteY2" fmla="*/ 1608408 h 6107388"/>
                <a:gd name="connsiteX3" fmla="*/ 5108574 w 5215811"/>
                <a:gd name="connsiteY3" fmla="*/ 4050383 h 6107388"/>
                <a:gd name="connsiteX4" fmla="*/ 3434916 w 5215811"/>
                <a:gd name="connsiteY4" fmla="*/ 5503134 h 6107388"/>
                <a:gd name="connsiteX5" fmla="*/ 1137841 w 5215811"/>
                <a:gd name="connsiteY5" fmla="*/ 6033968 h 6107388"/>
                <a:gd name="connsiteX6" fmla="*/ 217555 w 5215811"/>
                <a:gd name="connsiteY6" fmla="*/ 5598945 h 6107388"/>
                <a:gd name="connsiteX7" fmla="*/ 0 w 5215811"/>
                <a:gd name="connsiteY7" fmla="*/ 5419622 h 6107388"/>
                <a:gd name="connsiteX8" fmla="*/ 0 w 5215811"/>
                <a:gd name="connsiteY8" fmla="*/ 4571683 h 6107388"/>
                <a:gd name="connsiteX9" fmla="*/ 18056 w 5215811"/>
                <a:gd name="connsiteY9" fmla="*/ 4599282 h 6107388"/>
                <a:gd name="connsiteX10" fmla="*/ 358324 w 5215811"/>
                <a:gd name="connsiteY10" fmla="*/ 4988154 h 6107388"/>
                <a:gd name="connsiteX11" fmla="*/ 1282741 w 5215811"/>
                <a:gd name="connsiteY11" fmla="*/ 5493193 h 6107388"/>
                <a:gd name="connsiteX12" fmla="*/ 2172794 w 5215811"/>
                <a:gd name="connsiteY12" fmla="*/ 5470630 h 6107388"/>
                <a:gd name="connsiteX13" fmla="*/ 3146893 w 5215811"/>
                <a:gd name="connsiteY13" fmla="*/ 5016296 h 6107388"/>
                <a:gd name="connsiteX14" fmla="*/ 3574114 w 5215811"/>
                <a:gd name="connsiteY14" fmla="*/ 4791124 h 6107388"/>
                <a:gd name="connsiteX15" fmla="*/ 4244948 w 5215811"/>
                <a:gd name="connsiteY15" fmla="*/ 4392664 h 6107388"/>
                <a:gd name="connsiteX16" fmla="*/ 4556385 w 5215811"/>
                <a:gd name="connsiteY16" fmla="*/ 3902656 h 6107388"/>
                <a:gd name="connsiteX17" fmla="*/ 4616354 w 5215811"/>
                <a:gd name="connsiteY17" fmla="*/ 2851680 h 6107388"/>
                <a:gd name="connsiteX18" fmla="*/ 4269266 w 5215811"/>
                <a:gd name="connsiteY18" fmla="*/ 1889625 h 6107388"/>
                <a:gd name="connsiteX19" fmla="*/ 2645976 w 5215811"/>
                <a:gd name="connsiteY19" fmla="*/ 671162 h 6107388"/>
                <a:gd name="connsiteX20" fmla="*/ 1648930 w 5215811"/>
                <a:gd name="connsiteY20" fmla="*/ 573017 h 6107388"/>
                <a:gd name="connsiteX21" fmla="*/ 771768 w 5215811"/>
                <a:gd name="connsiteY21" fmla="*/ 865882 h 6107388"/>
                <a:gd name="connsiteX22" fmla="*/ 433617 w 5215811"/>
                <a:gd name="connsiteY22" fmla="*/ 1119441 h 6107388"/>
                <a:gd name="connsiteX23" fmla="*/ 200571 w 5215811"/>
                <a:gd name="connsiteY23" fmla="*/ 1486480 h 6107388"/>
                <a:gd name="connsiteX24" fmla="*/ 47077 w 5215811"/>
                <a:gd name="connsiteY24" fmla="*/ 1753604 h 6107388"/>
                <a:gd name="connsiteX25" fmla="*/ 0 w 5215811"/>
                <a:gd name="connsiteY25" fmla="*/ 1831655 h 6107388"/>
                <a:gd name="connsiteX26" fmla="*/ 0 w 5215811"/>
                <a:gd name="connsiteY26" fmla="*/ 751112 h 6107388"/>
                <a:gd name="connsiteX27" fmla="*/ 6994 w 5215811"/>
                <a:gd name="connsiteY27" fmla="*/ 742614 h 6107388"/>
                <a:gd name="connsiteX28" fmla="*/ 484047 w 5215811"/>
                <a:gd name="connsiteY28" fmla="*/ 378777 h 6107388"/>
                <a:gd name="connsiteX29" fmla="*/ 1869139 w 5215811"/>
                <a:gd name="connsiteY29" fmla="*/ 9 h 610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5811" h="6107388">
                  <a:moveTo>
                    <a:pt x="1869139" y="9"/>
                  </a:moveTo>
                  <a:cubicBezTo>
                    <a:pt x="2160924" y="-706"/>
                    <a:pt x="2465752" y="43039"/>
                    <a:pt x="2791149" y="130229"/>
                  </a:cubicBezTo>
                  <a:cubicBezTo>
                    <a:pt x="3651198" y="360678"/>
                    <a:pt x="4339884" y="907924"/>
                    <a:pt x="4760307" y="1608408"/>
                  </a:cubicBezTo>
                  <a:cubicBezTo>
                    <a:pt x="5188180" y="2321320"/>
                    <a:pt x="5338357" y="3192822"/>
                    <a:pt x="5108574" y="4050383"/>
                  </a:cubicBezTo>
                  <a:cubicBezTo>
                    <a:pt x="4880820" y="4900373"/>
                    <a:pt x="4152841" y="5098512"/>
                    <a:pt x="3434916" y="5503134"/>
                  </a:cubicBezTo>
                  <a:cubicBezTo>
                    <a:pt x="2717099" y="5907783"/>
                    <a:pt x="2005568" y="6266474"/>
                    <a:pt x="1137841" y="6033968"/>
                  </a:cubicBezTo>
                  <a:cubicBezTo>
                    <a:pt x="783079" y="5938910"/>
                    <a:pt x="479573" y="5790114"/>
                    <a:pt x="217555" y="5598945"/>
                  </a:cubicBezTo>
                  <a:lnTo>
                    <a:pt x="0" y="5419622"/>
                  </a:lnTo>
                  <a:lnTo>
                    <a:pt x="0" y="4571683"/>
                  </a:lnTo>
                  <a:lnTo>
                    <a:pt x="18056" y="4599282"/>
                  </a:lnTo>
                  <a:cubicBezTo>
                    <a:pt x="124071" y="4746782"/>
                    <a:pt x="237002" y="4875718"/>
                    <a:pt x="358324" y="4988154"/>
                  </a:cubicBezTo>
                  <a:cubicBezTo>
                    <a:pt x="621323" y="5231809"/>
                    <a:pt x="923667" y="5396979"/>
                    <a:pt x="1282741" y="5493193"/>
                  </a:cubicBezTo>
                  <a:cubicBezTo>
                    <a:pt x="1573894" y="5571207"/>
                    <a:pt x="1856732" y="5563878"/>
                    <a:pt x="2172794" y="5470630"/>
                  </a:cubicBezTo>
                  <a:cubicBezTo>
                    <a:pt x="2498985" y="5374183"/>
                    <a:pt x="2832844" y="5193315"/>
                    <a:pt x="3146893" y="5016296"/>
                  </a:cubicBezTo>
                  <a:cubicBezTo>
                    <a:pt x="3293538" y="4933641"/>
                    <a:pt x="3436182" y="4861160"/>
                    <a:pt x="3574114" y="4791124"/>
                  </a:cubicBezTo>
                  <a:cubicBezTo>
                    <a:pt x="3841238" y="4655550"/>
                    <a:pt x="4071901" y="4538375"/>
                    <a:pt x="4244948" y="4392664"/>
                  </a:cubicBezTo>
                  <a:cubicBezTo>
                    <a:pt x="4405844" y="4257259"/>
                    <a:pt x="4501845" y="4106204"/>
                    <a:pt x="4556385" y="3902656"/>
                  </a:cubicBezTo>
                  <a:cubicBezTo>
                    <a:pt x="4649063" y="3556776"/>
                    <a:pt x="4669271" y="3203187"/>
                    <a:pt x="4616354" y="2851680"/>
                  </a:cubicBezTo>
                  <a:cubicBezTo>
                    <a:pt x="4565198" y="2511774"/>
                    <a:pt x="4448474" y="2188147"/>
                    <a:pt x="4269266" y="1889625"/>
                  </a:cubicBezTo>
                  <a:cubicBezTo>
                    <a:pt x="3907781" y="1287586"/>
                    <a:pt x="3331245" y="854780"/>
                    <a:pt x="2645976" y="671162"/>
                  </a:cubicBezTo>
                  <a:cubicBezTo>
                    <a:pt x="2278249" y="572630"/>
                    <a:pt x="1952074" y="540526"/>
                    <a:pt x="1648930" y="573017"/>
                  </a:cubicBezTo>
                  <a:cubicBezTo>
                    <a:pt x="1351746" y="604901"/>
                    <a:pt x="1064785" y="700731"/>
                    <a:pt x="771768" y="865882"/>
                  </a:cubicBezTo>
                  <a:cubicBezTo>
                    <a:pt x="568061" y="980657"/>
                    <a:pt x="486465" y="1058486"/>
                    <a:pt x="433617" y="1119441"/>
                  </a:cubicBezTo>
                  <a:cubicBezTo>
                    <a:pt x="358307" y="1206256"/>
                    <a:pt x="292149" y="1323808"/>
                    <a:pt x="200571" y="1486480"/>
                  </a:cubicBezTo>
                  <a:cubicBezTo>
                    <a:pt x="156644" y="1564432"/>
                    <a:pt x="106654" y="1653214"/>
                    <a:pt x="47077" y="1753604"/>
                  </a:cubicBezTo>
                  <a:lnTo>
                    <a:pt x="0" y="1831655"/>
                  </a:lnTo>
                  <a:lnTo>
                    <a:pt x="0" y="751112"/>
                  </a:lnTo>
                  <a:lnTo>
                    <a:pt x="6994" y="742614"/>
                  </a:lnTo>
                  <a:cubicBezTo>
                    <a:pt x="117721" y="617683"/>
                    <a:pt x="259696" y="505222"/>
                    <a:pt x="484047" y="378777"/>
                  </a:cubicBezTo>
                  <a:cubicBezTo>
                    <a:pt x="932751" y="125890"/>
                    <a:pt x="1382831" y="1200"/>
                    <a:pt x="1869139" y="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4BBCC2F4-EFA7-4AF4-B538-AC4022D90F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319367"/>
              <a:ext cx="5217956" cy="6100079"/>
            </a:xfrm>
            <a:custGeom>
              <a:avLst/>
              <a:gdLst>
                <a:gd name="connsiteX0" fmla="*/ 1951393 w 5217956"/>
                <a:gd name="connsiteY0" fmla="*/ 82 h 6100079"/>
                <a:gd name="connsiteX1" fmla="*/ 2855177 w 5217956"/>
                <a:gd name="connsiteY1" fmla="*/ 125419 h 6100079"/>
                <a:gd name="connsiteX2" fmla="*/ 4779341 w 5217956"/>
                <a:gd name="connsiteY2" fmla="*/ 1591542 h 6100079"/>
                <a:gd name="connsiteX3" fmla="*/ 5108573 w 5217956"/>
                <a:gd name="connsiteY3" fmla="*/ 4028416 h 6100079"/>
                <a:gd name="connsiteX4" fmla="*/ 3459358 w 5217956"/>
                <a:gd name="connsiteY4" fmla="*/ 5487716 h 6100079"/>
                <a:gd name="connsiteX5" fmla="*/ 1203274 w 5217956"/>
                <a:gd name="connsiteY5" fmla="*/ 6029534 h 6100079"/>
                <a:gd name="connsiteX6" fmla="*/ 59920 w 5217956"/>
                <a:gd name="connsiteY6" fmla="*/ 5396467 h 6100079"/>
                <a:gd name="connsiteX7" fmla="*/ 0 w 5217956"/>
                <a:gd name="connsiteY7" fmla="*/ 5333382 h 6100079"/>
                <a:gd name="connsiteX8" fmla="*/ 0 w 5217956"/>
                <a:gd name="connsiteY8" fmla="*/ 4205833 h 6100079"/>
                <a:gd name="connsiteX9" fmla="*/ 58036 w 5217956"/>
                <a:gd name="connsiteY9" fmla="*/ 4310048 h 6100079"/>
                <a:gd name="connsiteX10" fmla="*/ 520779 w 5217956"/>
                <a:gd name="connsiteY10" fmla="*/ 4907591 h 6100079"/>
                <a:gd name="connsiteX11" fmla="*/ 1377154 w 5217956"/>
                <a:gd name="connsiteY11" fmla="*/ 5380604 h 6100079"/>
                <a:gd name="connsiteX12" fmla="*/ 3123340 w 5217956"/>
                <a:gd name="connsiteY12" fmla="*/ 4905715 h 6100079"/>
                <a:gd name="connsiteX13" fmla="*/ 3547863 w 5217956"/>
                <a:gd name="connsiteY13" fmla="*/ 4676342 h 6100079"/>
                <a:gd name="connsiteX14" fmla="*/ 4186753 w 5217956"/>
                <a:gd name="connsiteY14" fmla="*/ 4289376 h 6100079"/>
                <a:gd name="connsiteX15" fmla="*/ 4459565 w 5217956"/>
                <a:gd name="connsiteY15" fmla="*/ 3854399 h 6100079"/>
                <a:gd name="connsiteX16" fmla="*/ 4521015 w 5217956"/>
                <a:gd name="connsiteY16" fmla="*/ 2849377 h 6100079"/>
                <a:gd name="connsiteX17" fmla="*/ 4199723 w 5217956"/>
                <a:gd name="connsiteY17" fmla="*/ 1931213 h 6100079"/>
                <a:gd name="connsiteX18" fmla="*/ 2681217 w 5217956"/>
                <a:gd name="connsiteY18" fmla="*/ 774211 h 6100079"/>
                <a:gd name="connsiteX19" fmla="*/ 926547 w 5217956"/>
                <a:gd name="connsiteY19" fmla="*/ 967112 h 6100079"/>
                <a:gd name="connsiteX20" fmla="*/ 622677 w 5217956"/>
                <a:gd name="connsiteY20" fmla="*/ 1197863 h 6100079"/>
                <a:gd name="connsiteX21" fmla="*/ 404892 w 5217956"/>
                <a:gd name="connsiteY21" fmla="*/ 1547314 h 6100079"/>
                <a:gd name="connsiteX22" fmla="*/ 40135 w 5217956"/>
                <a:gd name="connsiteY22" fmla="*/ 2159090 h 6100079"/>
                <a:gd name="connsiteX23" fmla="*/ 0 w 5217956"/>
                <a:gd name="connsiteY23" fmla="*/ 2219367 h 6100079"/>
                <a:gd name="connsiteX24" fmla="*/ 0 w 5217956"/>
                <a:gd name="connsiteY24" fmla="*/ 915659 h 6100079"/>
                <a:gd name="connsiteX25" fmla="*/ 58609 w 5217956"/>
                <a:gd name="connsiteY25" fmla="*/ 828051 h 6100079"/>
                <a:gd name="connsiteX26" fmla="*/ 590688 w 5217956"/>
                <a:gd name="connsiteY26" fmla="*/ 385385 h 6100079"/>
                <a:gd name="connsiteX27" fmla="*/ 1951393 w 5217956"/>
                <a:gd name="connsiteY27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217956" h="6100079">
                  <a:moveTo>
                    <a:pt x="1951393" y="82"/>
                  </a:moveTo>
                  <a:cubicBezTo>
                    <a:pt x="2237631" y="-2119"/>
                    <a:pt x="2536431" y="40011"/>
                    <a:pt x="2855177" y="125419"/>
                  </a:cubicBezTo>
                  <a:cubicBezTo>
                    <a:pt x="3697704" y="351173"/>
                    <a:pt x="4370490" y="894159"/>
                    <a:pt x="4779341" y="1591542"/>
                  </a:cubicBezTo>
                  <a:cubicBezTo>
                    <a:pt x="5195534" y="2301324"/>
                    <a:pt x="5338356" y="3170855"/>
                    <a:pt x="5108573" y="4028416"/>
                  </a:cubicBezTo>
                  <a:cubicBezTo>
                    <a:pt x="4880819" y="4878406"/>
                    <a:pt x="4165603" y="5079965"/>
                    <a:pt x="3459358" y="5487716"/>
                  </a:cubicBezTo>
                  <a:cubicBezTo>
                    <a:pt x="2753114" y="5895466"/>
                    <a:pt x="2053264" y="6257288"/>
                    <a:pt x="1203274" y="6029534"/>
                  </a:cubicBezTo>
                  <a:cubicBezTo>
                    <a:pt x="739884" y="5905369"/>
                    <a:pt x="366399" y="5685345"/>
                    <a:pt x="59920" y="5396467"/>
                  </a:cubicBezTo>
                  <a:lnTo>
                    <a:pt x="0" y="5333382"/>
                  </a:lnTo>
                  <a:lnTo>
                    <a:pt x="0" y="4205833"/>
                  </a:lnTo>
                  <a:lnTo>
                    <a:pt x="58036" y="4310048"/>
                  </a:lnTo>
                  <a:cubicBezTo>
                    <a:pt x="197935" y="4550245"/>
                    <a:pt x="350594" y="4747142"/>
                    <a:pt x="520779" y="4907591"/>
                  </a:cubicBezTo>
                  <a:cubicBezTo>
                    <a:pt x="763600" y="5136565"/>
                    <a:pt x="1043821" y="5291288"/>
                    <a:pt x="1377154" y="5380604"/>
                  </a:cubicBezTo>
                  <a:cubicBezTo>
                    <a:pt x="1963029" y="5537589"/>
                    <a:pt x="2470519" y="5282804"/>
                    <a:pt x="3123340" y="4905715"/>
                  </a:cubicBezTo>
                  <a:cubicBezTo>
                    <a:pt x="3269800" y="4821157"/>
                    <a:pt x="3411134" y="4747512"/>
                    <a:pt x="3547863" y="4676342"/>
                  </a:cubicBezTo>
                  <a:cubicBezTo>
                    <a:pt x="3804497" y="4542710"/>
                    <a:pt x="4026085" y="4427393"/>
                    <a:pt x="4186753" y="4289376"/>
                  </a:cubicBezTo>
                  <a:cubicBezTo>
                    <a:pt x="4329009" y="4167293"/>
                    <a:pt x="4410589" y="4037181"/>
                    <a:pt x="4459565" y="3854399"/>
                  </a:cubicBezTo>
                  <a:cubicBezTo>
                    <a:pt x="4548302" y="3523229"/>
                    <a:pt x="4568981" y="3185183"/>
                    <a:pt x="4521015" y="2849377"/>
                  </a:cubicBezTo>
                  <a:cubicBezTo>
                    <a:pt x="4474709" y="2524680"/>
                    <a:pt x="4366564" y="2215756"/>
                    <a:pt x="4199723" y="1931213"/>
                  </a:cubicBezTo>
                  <a:cubicBezTo>
                    <a:pt x="3863270" y="1357325"/>
                    <a:pt x="3323982" y="946439"/>
                    <a:pt x="2681217" y="774211"/>
                  </a:cubicBezTo>
                  <a:cubicBezTo>
                    <a:pt x="2001139" y="591984"/>
                    <a:pt x="1476322" y="649699"/>
                    <a:pt x="926547" y="967112"/>
                  </a:cubicBezTo>
                  <a:cubicBezTo>
                    <a:pt x="740730" y="1074393"/>
                    <a:pt x="668642" y="1143989"/>
                    <a:pt x="622677" y="1197863"/>
                  </a:cubicBezTo>
                  <a:cubicBezTo>
                    <a:pt x="555599" y="1276450"/>
                    <a:pt x="492360" y="1390031"/>
                    <a:pt x="404892" y="1547314"/>
                  </a:cubicBezTo>
                  <a:cubicBezTo>
                    <a:pt x="317047" y="1705133"/>
                    <a:pt x="204816" y="1906756"/>
                    <a:pt x="40135" y="2159090"/>
                  </a:cubicBezTo>
                  <a:lnTo>
                    <a:pt x="0" y="2219367"/>
                  </a:lnTo>
                  <a:lnTo>
                    <a:pt x="0" y="915659"/>
                  </a:lnTo>
                  <a:lnTo>
                    <a:pt x="58609" y="828051"/>
                  </a:lnTo>
                  <a:cubicBezTo>
                    <a:pt x="177453" y="670481"/>
                    <a:pt x="325846" y="538291"/>
                    <a:pt x="590688" y="385385"/>
                  </a:cubicBezTo>
                  <a:cubicBezTo>
                    <a:pt x="1032158" y="130559"/>
                    <a:pt x="1474329" y="3750"/>
                    <a:pt x="1951393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A9D1364-B6A3-44CB-9FBA-C528F0CE90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319367"/>
              <a:ext cx="5217957" cy="6100079"/>
            </a:xfrm>
            <a:custGeom>
              <a:avLst/>
              <a:gdLst>
                <a:gd name="connsiteX0" fmla="*/ 1951394 w 5217957"/>
                <a:gd name="connsiteY0" fmla="*/ 82 h 6100079"/>
                <a:gd name="connsiteX1" fmla="*/ 2855178 w 5217957"/>
                <a:gd name="connsiteY1" fmla="*/ 125419 h 6100079"/>
                <a:gd name="connsiteX2" fmla="*/ 4779341 w 5217957"/>
                <a:gd name="connsiteY2" fmla="*/ 1591542 h 6100079"/>
                <a:gd name="connsiteX3" fmla="*/ 5108574 w 5217957"/>
                <a:gd name="connsiteY3" fmla="*/ 4028416 h 6100079"/>
                <a:gd name="connsiteX4" fmla="*/ 3459359 w 5217957"/>
                <a:gd name="connsiteY4" fmla="*/ 5487716 h 6100079"/>
                <a:gd name="connsiteX5" fmla="*/ 1203275 w 5217957"/>
                <a:gd name="connsiteY5" fmla="*/ 6029534 h 6100079"/>
                <a:gd name="connsiteX6" fmla="*/ 59921 w 5217957"/>
                <a:gd name="connsiteY6" fmla="*/ 5396467 h 6100079"/>
                <a:gd name="connsiteX7" fmla="*/ 0 w 5217957"/>
                <a:gd name="connsiteY7" fmla="*/ 5333381 h 6100079"/>
                <a:gd name="connsiteX8" fmla="*/ 0 w 5217957"/>
                <a:gd name="connsiteY8" fmla="*/ 4427327 h 6100079"/>
                <a:gd name="connsiteX9" fmla="*/ 112056 w 5217957"/>
                <a:gd name="connsiteY9" fmla="*/ 4602502 h 6100079"/>
                <a:gd name="connsiteX10" fmla="*/ 443875 w 5217957"/>
                <a:gd name="connsiteY10" fmla="*/ 4989110 h 6100079"/>
                <a:gd name="connsiteX11" fmla="*/ 1348175 w 5217957"/>
                <a:gd name="connsiteY11" fmla="*/ 5488759 h 6100079"/>
                <a:gd name="connsiteX12" fmla="*/ 2221463 w 5217957"/>
                <a:gd name="connsiteY12" fmla="*/ 5461704 h 6100079"/>
                <a:gd name="connsiteX13" fmla="*/ 3179339 w 5217957"/>
                <a:gd name="connsiteY13" fmla="*/ 5003023 h 6100079"/>
                <a:gd name="connsiteX14" fmla="*/ 3599638 w 5217957"/>
                <a:gd name="connsiteY14" fmla="*/ 4775996 h 6100079"/>
                <a:gd name="connsiteX15" fmla="*/ 4259765 w 5217957"/>
                <a:gd name="connsiteY15" fmla="*/ 4374667 h 6100079"/>
                <a:gd name="connsiteX16" fmla="*/ 4567742 w 5217957"/>
                <a:gd name="connsiteY16" fmla="*/ 3883732 h 6100079"/>
                <a:gd name="connsiteX17" fmla="*/ 4631929 w 5217957"/>
                <a:gd name="connsiteY17" fmla="*/ 2833886 h 6100079"/>
                <a:gd name="connsiteX18" fmla="*/ 4296412 w 5217957"/>
                <a:gd name="connsiteY18" fmla="*/ 1874932 h 6100079"/>
                <a:gd name="connsiteX19" fmla="*/ 2710219 w 5217957"/>
                <a:gd name="connsiteY19" fmla="*/ 666410 h 6100079"/>
                <a:gd name="connsiteX20" fmla="*/ 1732642 w 5217957"/>
                <a:gd name="connsiteY20" fmla="*/ 573480 h 6100079"/>
                <a:gd name="connsiteX21" fmla="*/ 870621 w 5217957"/>
                <a:gd name="connsiteY21" fmla="*/ 870402 h 6100079"/>
                <a:gd name="connsiteX22" fmla="*/ 537555 w 5217957"/>
                <a:gd name="connsiteY22" fmla="*/ 1125324 h 6100079"/>
                <a:gd name="connsiteX23" fmla="*/ 306995 w 5217957"/>
                <a:gd name="connsiteY23" fmla="*/ 1493030 h 6100079"/>
                <a:gd name="connsiteX24" fmla="*/ 23579 w 5217957"/>
                <a:gd name="connsiteY24" fmla="*/ 1977465 h 6100079"/>
                <a:gd name="connsiteX25" fmla="*/ 0 w 5217957"/>
                <a:gd name="connsiteY25" fmla="*/ 2014291 h 6100079"/>
                <a:gd name="connsiteX26" fmla="*/ 0 w 5217957"/>
                <a:gd name="connsiteY26" fmla="*/ 915660 h 6100079"/>
                <a:gd name="connsiteX27" fmla="*/ 58609 w 5217957"/>
                <a:gd name="connsiteY27" fmla="*/ 828051 h 6100079"/>
                <a:gd name="connsiteX28" fmla="*/ 590689 w 5217957"/>
                <a:gd name="connsiteY28" fmla="*/ 385385 h 6100079"/>
                <a:gd name="connsiteX29" fmla="*/ 1951394 w 5217957"/>
                <a:gd name="connsiteY29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7957" h="6100079">
                  <a:moveTo>
                    <a:pt x="1951394" y="82"/>
                  </a:moveTo>
                  <a:cubicBezTo>
                    <a:pt x="2237632" y="-2119"/>
                    <a:pt x="2536431" y="40011"/>
                    <a:pt x="2855178" y="125419"/>
                  </a:cubicBezTo>
                  <a:cubicBezTo>
                    <a:pt x="3697704" y="351173"/>
                    <a:pt x="4370491" y="894159"/>
                    <a:pt x="4779341" y="1591542"/>
                  </a:cubicBezTo>
                  <a:cubicBezTo>
                    <a:pt x="5195535" y="2301324"/>
                    <a:pt x="5338357" y="3170855"/>
                    <a:pt x="5108574" y="4028416"/>
                  </a:cubicBezTo>
                  <a:cubicBezTo>
                    <a:pt x="4880820" y="4878406"/>
                    <a:pt x="4165604" y="5079965"/>
                    <a:pt x="3459359" y="5487716"/>
                  </a:cubicBezTo>
                  <a:cubicBezTo>
                    <a:pt x="2753115" y="5895466"/>
                    <a:pt x="2053265" y="6257288"/>
                    <a:pt x="1203275" y="6029534"/>
                  </a:cubicBezTo>
                  <a:cubicBezTo>
                    <a:pt x="739885" y="5905369"/>
                    <a:pt x="366400" y="5685345"/>
                    <a:pt x="59921" y="5396467"/>
                  </a:cubicBezTo>
                  <a:lnTo>
                    <a:pt x="0" y="5333381"/>
                  </a:lnTo>
                  <a:lnTo>
                    <a:pt x="0" y="4427327"/>
                  </a:lnTo>
                  <a:lnTo>
                    <a:pt x="112056" y="4602502"/>
                  </a:lnTo>
                  <a:cubicBezTo>
                    <a:pt x="215300" y="4749260"/>
                    <a:pt x="325419" y="4877443"/>
                    <a:pt x="443875" y="4989110"/>
                  </a:cubicBezTo>
                  <a:cubicBezTo>
                    <a:pt x="700709" y="5231113"/>
                    <a:pt x="996455" y="5394516"/>
                    <a:pt x="1348175" y="5488759"/>
                  </a:cubicBezTo>
                  <a:cubicBezTo>
                    <a:pt x="1633379" y="5565179"/>
                    <a:pt x="1910917" y="5556430"/>
                    <a:pt x="2221463" y="5461704"/>
                  </a:cubicBezTo>
                  <a:cubicBezTo>
                    <a:pt x="2541923" y="5363721"/>
                    <a:pt x="2870374" y="5181404"/>
                    <a:pt x="3179339" y="5003023"/>
                  </a:cubicBezTo>
                  <a:cubicBezTo>
                    <a:pt x="3323713" y="4919760"/>
                    <a:pt x="3463978" y="4846641"/>
                    <a:pt x="3599638" y="4775996"/>
                  </a:cubicBezTo>
                  <a:cubicBezTo>
                    <a:pt x="3862436" y="4639263"/>
                    <a:pt x="4089314" y="4521074"/>
                    <a:pt x="4259765" y="4374667"/>
                  </a:cubicBezTo>
                  <a:cubicBezTo>
                    <a:pt x="4418282" y="4238625"/>
                    <a:pt x="4513201" y="4087280"/>
                    <a:pt x="4567742" y="3883732"/>
                  </a:cubicBezTo>
                  <a:cubicBezTo>
                    <a:pt x="4660420" y="3537853"/>
                    <a:pt x="4682033" y="3184640"/>
                    <a:pt x="4631929" y="2833886"/>
                  </a:cubicBezTo>
                  <a:cubicBezTo>
                    <a:pt x="4583584" y="2494734"/>
                    <a:pt x="4470646" y="2172121"/>
                    <a:pt x="4296412" y="1874932"/>
                  </a:cubicBezTo>
                  <a:cubicBezTo>
                    <a:pt x="3944879" y="1275559"/>
                    <a:pt x="3381537" y="846289"/>
                    <a:pt x="2710219" y="666410"/>
                  </a:cubicBezTo>
                  <a:cubicBezTo>
                    <a:pt x="2349955" y="569877"/>
                    <a:pt x="2030161" y="539483"/>
                    <a:pt x="1732642" y="573480"/>
                  </a:cubicBezTo>
                  <a:cubicBezTo>
                    <a:pt x="1440866" y="606814"/>
                    <a:pt x="1158880" y="703976"/>
                    <a:pt x="870621" y="870402"/>
                  </a:cubicBezTo>
                  <a:cubicBezTo>
                    <a:pt x="670160" y="986048"/>
                    <a:pt x="589753" y="1064195"/>
                    <a:pt x="537555" y="1125324"/>
                  </a:cubicBezTo>
                  <a:cubicBezTo>
                    <a:pt x="463218" y="1212400"/>
                    <a:pt x="397708" y="1330125"/>
                    <a:pt x="306995" y="1493030"/>
                  </a:cubicBezTo>
                  <a:cubicBezTo>
                    <a:pt x="234596" y="1623167"/>
                    <a:pt x="145436" y="1783409"/>
                    <a:pt x="23579" y="1977465"/>
                  </a:cubicBezTo>
                  <a:lnTo>
                    <a:pt x="0" y="2014291"/>
                  </a:lnTo>
                  <a:lnTo>
                    <a:pt x="0" y="915660"/>
                  </a:lnTo>
                  <a:lnTo>
                    <a:pt x="58609" y="828051"/>
                  </a:lnTo>
                  <a:cubicBezTo>
                    <a:pt x="177453" y="670481"/>
                    <a:pt x="325847" y="538291"/>
                    <a:pt x="590689" y="385385"/>
                  </a:cubicBezTo>
                  <a:cubicBezTo>
                    <a:pt x="1032159" y="130559"/>
                    <a:pt x="1474330" y="3750"/>
                    <a:pt x="1951394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66CD0DDB-E16C-94CC-3708-510523093B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1243013"/>
            <a:ext cx="3855720" cy="4371974"/>
          </a:xfrm>
        </p:spPr>
        <p:txBody>
          <a:bodyPr>
            <a:normAutofit/>
          </a:bodyPr>
          <a:lstStyle/>
          <a:p>
            <a:r>
              <a:rPr lang="pt-PT" sz="3600">
                <a:solidFill>
                  <a:schemeClr val="tx2"/>
                </a:solidFill>
              </a:rPr>
              <a:t>Igreja Sinodal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B4C2CF1B-D4A0-F429-97B4-7549BE9BD3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1434" y="303631"/>
            <a:ext cx="6651277" cy="629508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 sz="2000">
                <a:solidFill>
                  <a:schemeClr val="tx2"/>
                </a:solidFill>
              </a:rPr>
              <a:t>Relações</a:t>
            </a:r>
            <a:endParaRPr lang="pt-PT" sz="2000" dirty="0">
              <a:solidFill>
                <a:schemeClr val="tx2"/>
              </a:solidFill>
            </a:endParaRPr>
          </a:p>
          <a:p>
            <a:r>
              <a:rPr lang="pt-PT" sz="2000">
                <a:solidFill>
                  <a:schemeClr val="tx2"/>
                </a:solidFill>
                <a:ea typeface="+mn-lt"/>
                <a:cs typeface="+mn-lt"/>
              </a:rPr>
              <a:t>São as formas de interação entre pessoas, grupos, pastorais, organismos ou instituições. As relações podem ser de cooperação, coordenação, corresponsabilidade, comunicação e serviço mútuo. Em uma perspectiva eclesial, as relações devem ser marcadas pela comunhão, escuta e participação.</a:t>
            </a:r>
            <a:endParaRPr lang="pt-PT" sz="2000" dirty="0">
              <a:solidFill>
                <a:schemeClr val="tx2"/>
              </a:solidFill>
            </a:endParaRPr>
          </a:p>
          <a:p>
            <a:r>
              <a:rPr lang="pt-PT" sz="2000">
                <a:solidFill>
                  <a:schemeClr val="tx2"/>
                </a:solidFill>
              </a:rPr>
              <a:t>Processos</a:t>
            </a:r>
            <a:endParaRPr lang="pt-PT" sz="2000" dirty="0">
              <a:solidFill>
                <a:schemeClr val="tx2"/>
              </a:solidFill>
            </a:endParaRPr>
          </a:p>
          <a:p>
            <a:r>
              <a:rPr lang="pt-PT" sz="2000">
                <a:solidFill>
                  <a:schemeClr val="tx2"/>
                </a:solidFill>
                <a:ea typeface="+mn-lt"/>
                <a:cs typeface="+mn-lt"/>
              </a:rPr>
              <a:t>São os caminhos, etapas e métodos que orientam uma ação ou atividade. Um processo envolve planejamento, execução, acompanhamento e avaliação. Na pastoral, os processos ajudam a garantir continuidade, organização e crescimento da ação evangelizadora.</a:t>
            </a:r>
            <a:endParaRPr lang="pt-PT" sz="2000" dirty="0">
              <a:solidFill>
                <a:schemeClr val="tx2"/>
              </a:solidFill>
            </a:endParaRPr>
          </a:p>
          <a:p>
            <a:r>
              <a:rPr lang="pt-PT" sz="2000">
                <a:solidFill>
                  <a:schemeClr val="tx2"/>
                </a:solidFill>
              </a:rPr>
              <a:t>Vínculos</a:t>
            </a:r>
            <a:endParaRPr lang="pt-PT" sz="2000" dirty="0">
              <a:solidFill>
                <a:schemeClr val="tx2"/>
              </a:solidFill>
            </a:endParaRPr>
          </a:p>
          <a:p>
            <a:r>
              <a:rPr lang="pt-PT" sz="2000">
                <a:solidFill>
                  <a:schemeClr val="tx2"/>
                </a:solidFill>
                <a:ea typeface="+mn-lt"/>
                <a:cs typeface="+mn-lt"/>
              </a:rPr>
              <a:t>São os laços de pertença, confiança, compromisso e corresponsabilidade que unem as pessoas e as comunidades. Os vínculos fortalecem a identidade comum, favorecem a colaboração e sustentam a missão da Igreja ao longo do tempo.</a:t>
            </a:r>
            <a:endParaRPr lang="pt-PT" sz="2000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pt-PT" sz="2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62385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7">
            <a:extLst>
              <a:ext uri="{FF2B5EF4-FFF2-40B4-BE49-F238E27FC236}">
                <a16:creationId xmlns:a16="http://schemas.microsoft.com/office/drawing/2014/main" id="{18873D23-2DCF-4B31-A009-95721C06E8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9">
            <a:extLst>
              <a:ext uri="{FF2B5EF4-FFF2-40B4-BE49-F238E27FC236}">
                <a16:creationId xmlns:a16="http://schemas.microsoft.com/office/drawing/2014/main" id="{C13EF075-D4EF-4929-ADBC-91B27DA199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grpSp>
        <p:nvGrpSpPr>
          <p:cNvPr id="19" name="Group 11">
            <a:extLst>
              <a:ext uri="{FF2B5EF4-FFF2-40B4-BE49-F238E27FC236}">
                <a16:creationId xmlns:a16="http://schemas.microsoft.com/office/drawing/2014/main" id="{DAA26DFA-AAB2-4973-9C17-16D587C7B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1863" y="508838"/>
            <a:ext cx="5217958" cy="6239661"/>
            <a:chOff x="-19221" y="251144"/>
            <a:chExt cx="5217958" cy="6239661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3F407F11-7321-4BF6-8536-CCE8E34245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251144"/>
              <a:ext cx="5187198" cy="6239661"/>
            </a:xfrm>
            <a:custGeom>
              <a:avLst/>
              <a:gdLst>
                <a:gd name="connsiteX0" fmla="*/ 2011811 w 5187198"/>
                <a:gd name="connsiteY0" fmla="*/ 4 h 6239661"/>
                <a:gd name="connsiteX1" fmla="*/ 2617011 w 5187198"/>
                <a:gd name="connsiteY1" fmla="*/ 70590 h 6239661"/>
                <a:gd name="connsiteX2" fmla="*/ 2690321 w 5187198"/>
                <a:gd name="connsiteY2" fmla="*/ 88146 h 6239661"/>
                <a:gd name="connsiteX3" fmla="*/ 2726863 w 5187198"/>
                <a:gd name="connsiteY3" fmla="*/ 97127 h 6239661"/>
                <a:gd name="connsiteX4" fmla="*/ 2762951 w 5187198"/>
                <a:gd name="connsiteY4" fmla="*/ 107375 h 6239661"/>
                <a:gd name="connsiteX5" fmla="*/ 2834843 w 5187198"/>
                <a:gd name="connsiteY5" fmla="*/ 128493 h 6239661"/>
                <a:gd name="connsiteX6" fmla="*/ 2906574 w 5187198"/>
                <a:gd name="connsiteY6" fmla="*/ 151076 h 6239661"/>
                <a:gd name="connsiteX7" fmla="*/ 3049504 w 5187198"/>
                <a:gd name="connsiteY7" fmla="*/ 202124 h 6239661"/>
                <a:gd name="connsiteX8" fmla="*/ 3189518 w 5187198"/>
                <a:gd name="connsiteY8" fmla="*/ 260159 h 6239661"/>
                <a:gd name="connsiteX9" fmla="*/ 3326048 w 5187198"/>
                <a:gd name="connsiteY9" fmla="*/ 325143 h 6239661"/>
                <a:gd name="connsiteX10" fmla="*/ 3459166 w 5187198"/>
                <a:gd name="connsiteY10" fmla="*/ 395936 h 6239661"/>
                <a:gd name="connsiteX11" fmla="*/ 3588578 w 5187198"/>
                <a:gd name="connsiteY11" fmla="*/ 472343 h 6239661"/>
                <a:gd name="connsiteX12" fmla="*/ 3651864 w 5187198"/>
                <a:gd name="connsiteY12" fmla="*/ 512600 h 6239661"/>
                <a:gd name="connsiteX13" fmla="*/ 3714514 w 5187198"/>
                <a:gd name="connsiteY13" fmla="*/ 553499 h 6239661"/>
                <a:gd name="connsiteX14" fmla="*/ 4181221 w 5187198"/>
                <a:gd name="connsiteY14" fmla="*/ 922912 h 6239661"/>
                <a:gd name="connsiteX15" fmla="*/ 4582963 w 5187198"/>
                <a:gd name="connsiteY15" fmla="*/ 1358264 h 6239661"/>
                <a:gd name="connsiteX16" fmla="*/ 4670721 w 5187198"/>
                <a:gd name="connsiteY16" fmla="*/ 1477644 h 6239661"/>
                <a:gd name="connsiteX17" fmla="*/ 4752378 w 5187198"/>
                <a:gd name="connsiteY17" fmla="*/ 1601187 h 6239661"/>
                <a:gd name="connsiteX18" fmla="*/ 4772168 w 5187198"/>
                <a:gd name="connsiteY18" fmla="*/ 1632456 h 6239661"/>
                <a:gd name="connsiteX19" fmla="*/ 4782117 w 5187198"/>
                <a:gd name="connsiteY19" fmla="*/ 1648104 h 6239661"/>
                <a:gd name="connsiteX20" fmla="*/ 4791381 w 5187198"/>
                <a:gd name="connsiteY20" fmla="*/ 1664150 h 6239661"/>
                <a:gd name="connsiteX21" fmla="*/ 4828190 w 5187198"/>
                <a:gd name="connsiteY21" fmla="*/ 1728379 h 6239661"/>
                <a:gd name="connsiteX22" fmla="*/ 4864832 w 5187198"/>
                <a:gd name="connsiteY22" fmla="*/ 1792796 h 6239661"/>
                <a:gd name="connsiteX23" fmla="*/ 4899201 w 5187198"/>
                <a:gd name="connsiteY23" fmla="*/ 1858342 h 6239661"/>
                <a:gd name="connsiteX24" fmla="*/ 4933266 w 5187198"/>
                <a:gd name="connsiteY24" fmla="*/ 1924155 h 6239661"/>
                <a:gd name="connsiteX25" fmla="*/ 4964403 w 5187198"/>
                <a:gd name="connsiteY25" fmla="*/ 1991384 h 6239661"/>
                <a:gd name="connsiteX26" fmla="*/ 4995019 w 5187198"/>
                <a:gd name="connsiteY26" fmla="*/ 2058823 h 6239661"/>
                <a:gd name="connsiteX27" fmla="*/ 5021999 w 5187198"/>
                <a:gd name="connsiteY27" fmla="*/ 2127723 h 6239661"/>
                <a:gd name="connsiteX28" fmla="*/ 5048321 w 5187198"/>
                <a:gd name="connsiteY28" fmla="*/ 2196908 h 6239661"/>
                <a:gd name="connsiteX29" fmla="*/ 5070546 w 5187198"/>
                <a:gd name="connsiteY29" fmla="*/ 2267547 h 6239661"/>
                <a:gd name="connsiteX30" fmla="*/ 5092171 w 5187198"/>
                <a:gd name="connsiteY30" fmla="*/ 2338256 h 6239661"/>
                <a:gd name="connsiteX31" fmla="*/ 5110305 w 5187198"/>
                <a:gd name="connsiteY31" fmla="*/ 2409886 h 6239661"/>
                <a:gd name="connsiteX32" fmla="*/ 5186393 w 5187198"/>
                <a:gd name="connsiteY32" fmla="*/ 2992022 h 6239661"/>
                <a:gd name="connsiteX33" fmla="*/ 5149045 w 5187198"/>
                <a:gd name="connsiteY33" fmla="*/ 3571816 h 6239661"/>
                <a:gd name="connsiteX34" fmla="*/ 5126572 w 5187198"/>
                <a:gd name="connsiteY34" fmla="*/ 3714520 h 6239661"/>
                <a:gd name="connsiteX35" fmla="*/ 5099067 w 5187198"/>
                <a:gd name="connsiteY35" fmla="*/ 3856108 h 6239661"/>
                <a:gd name="connsiteX36" fmla="*/ 5095699 w 5187198"/>
                <a:gd name="connsiteY36" fmla="*/ 3873868 h 6239661"/>
                <a:gd name="connsiteX37" fmla="*/ 5091573 w 5187198"/>
                <a:gd name="connsiteY37" fmla="*/ 3891426 h 6239661"/>
                <a:gd name="connsiteX38" fmla="*/ 5083324 w 5187198"/>
                <a:gd name="connsiteY38" fmla="*/ 3926541 h 6239661"/>
                <a:gd name="connsiteX39" fmla="*/ 5067256 w 5187198"/>
                <a:gd name="connsiteY39" fmla="*/ 3996889 h 6239661"/>
                <a:gd name="connsiteX40" fmla="*/ 5059194 w 5187198"/>
                <a:gd name="connsiteY40" fmla="*/ 4032171 h 6239661"/>
                <a:gd name="connsiteX41" fmla="*/ 5049522 w 5187198"/>
                <a:gd name="connsiteY41" fmla="*/ 4067833 h 6239661"/>
                <a:gd name="connsiteX42" fmla="*/ 5040067 w 5187198"/>
                <a:gd name="connsiteY42" fmla="*/ 4103553 h 6239661"/>
                <a:gd name="connsiteX43" fmla="*/ 5028960 w 5187198"/>
                <a:gd name="connsiteY43" fmla="*/ 4138946 h 6239661"/>
                <a:gd name="connsiteX44" fmla="*/ 4917351 w 5187198"/>
                <a:gd name="connsiteY44" fmla="*/ 4417041 h 6239661"/>
                <a:gd name="connsiteX45" fmla="*/ 4756163 w 5187198"/>
                <a:gd name="connsiteY45" fmla="*/ 4676402 h 6239661"/>
                <a:gd name="connsiteX46" fmla="*/ 4322493 w 5187198"/>
                <a:gd name="connsiteY46" fmla="*/ 5105604 h 6239661"/>
                <a:gd name="connsiteX47" fmla="*/ 3840510 w 5187198"/>
                <a:gd name="connsiteY47" fmla="*/ 5429590 h 6239661"/>
                <a:gd name="connsiteX48" fmla="*/ 3606447 w 5187198"/>
                <a:gd name="connsiteY48" fmla="*/ 5572862 h 6239661"/>
                <a:gd name="connsiteX49" fmla="*/ 3488814 w 5187198"/>
                <a:gd name="connsiteY49" fmla="*/ 5647178 h 6239661"/>
                <a:gd name="connsiteX50" fmla="*/ 3365864 w 5187198"/>
                <a:gd name="connsiteY50" fmla="*/ 5722735 h 6239661"/>
                <a:gd name="connsiteX51" fmla="*/ 2839486 w 5187198"/>
                <a:gd name="connsiteY51" fmla="*/ 5999120 h 6239661"/>
                <a:gd name="connsiteX52" fmla="*/ 2242423 w 5187198"/>
                <a:gd name="connsiteY52" fmla="*/ 6192346 h 6239661"/>
                <a:gd name="connsiteX53" fmla="*/ 1589380 w 5187198"/>
                <a:gd name="connsiteY53" fmla="*/ 6230657 h 6239661"/>
                <a:gd name="connsiteX54" fmla="*/ 1548244 w 5187198"/>
                <a:gd name="connsiteY54" fmla="*/ 6226706 h 6239661"/>
                <a:gd name="connsiteX55" fmla="*/ 1507348 w 5187198"/>
                <a:gd name="connsiteY55" fmla="*/ 6221428 h 6239661"/>
                <a:gd name="connsiteX56" fmla="*/ 1466401 w 5187198"/>
                <a:gd name="connsiteY56" fmla="*/ 6215904 h 6239661"/>
                <a:gd name="connsiteX57" fmla="*/ 1425773 w 5187198"/>
                <a:gd name="connsiteY57" fmla="*/ 6209191 h 6239661"/>
                <a:gd name="connsiteX58" fmla="*/ 1344960 w 5187198"/>
                <a:gd name="connsiteY58" fmla="*/ 6193681 h 6239661"/>
                <a:gd name="connsiteX59" fmla="*/ 1265007 w 5187198"/>
                <a:gd name="connsiteY59" fmla="*/ 6175388 h 6239661"/>
                <a:gd name="connsiteX60" fmla="*/ 1225415 w 5187198"/>
                <a:gd name="connsiteY60" fmla="*/ 6165243 h 6239661"/>
                <a:gd name="connsiteX61" fmla="*/ 1186567 w 5187198"/>
                <a:gd name="connsiteY61" fmla="*/ 6154486 h 6239661"/>
                <a:gd name="connsiteX62" fmla="*/ 1111158 w 5187198"/>
                <a:gd name="connsiteY62" fmla="*/ 6130918 h 6239661"/>
                <a:gd name="connsiteX63" fmla="*/ 1035915 w 5187198"/>
                <a:gd name="connsiteY63" fmla="*/ 6107163 h 6239661"/>
                <a:gd name="connsiteX64" fmla="*/ 961579 w 5187198"/>
                <a:gd name="connsiteY64" fmla="*/ 6079594 h 6239661"/>
                <a:gd name="connsiteX65" fmla="*/ 395297 w 5187198"/>
                <a:gd name="connsiteY65" fmla="*/ 5792812 h 6239661"/>
                <a:gd name="connsiteX66" fmla="*/ 265239 w 5187198"/>
                <a:gd name="connsiteY66" fmla="*/ 5701511 h 6239661"/>
                <a:gd name="connsiteX67" fmla="*/ 233756 w 5187198"/>
                <a:gd name="connsiteY67" fmla="*/ 5677542 h 6239661"/>
                <a:gd name="connsiteX68" fmla="*/ 202800 w 5187198"/>
                <a:gd name="connsiteY68" fmla="*/ 5652902 h 6239661"/>
                <a:gd name="connsiteX69" fmla="*/ 140918 w 5187198"/>
                <a:gd name="connsiteY69" fmla="*/ 5603515 h 6239661"/>
                <a:gd name="connsiteX70" fmla="*/ 110625 w 5187198"/>
                <a:gd name="connsiteY70" fmla="*/ 5578127 h 6239661"/>
                <a:gd name="connsiteX71" fmla="*/ 95631 w 5187198"/>
                <a:gd name="connsiteY71" fmla="*/ 5565299 h 6239661"/>
                <a:gd name="connsiteX72" fmla="*/ 81966 w 5187198"/>
                <a:gd name="connsiteY72" fmla="*/ 5550973 h 6239661"/>
                <a:gd name="connsiteX73" fmla="*/ 27991 w 5187198"/>
                <a:gd name="connsiteY73" fmla="*/ 5493272 h 6239661"/>
                <a:gd name="connsiteX74" fmla="*/ 1454 w 5187198"/>
                <a:gd name="connsiteY74" fmla="*/ 5464252 h 6239661"/>
                <a:gd name="connsiteX75" fmla="*/ 0 w 5187198"/>
                <a:gd name="connsiteY75" fmla="*/ 5462518 h 6239661"/>
                <a:gd name="connsiteX76" fmla="*/ 0 w 5187198"/>
                <a:gd name="connsiteY76" fmla="*/ 4720187 h 6239661"/>
                <a:gd name="connsiteX77" fmla="*/ 109684 w 5187198"/>
                <a:gd name="connsiteY77" fmla="*/ 4836724 h 6239661"/>
                <a:gd name="connsiteX78" fmla="*/ 306959 w 5187198"/>
                <a:gd name="connsiteY78" fmla="*/ 5007200 h 6239661"/>
                <a:gd name="connsiteX79" fmla="*/ 358101 w 5187198"/>
                <a:gd name="connsiteY79" fmla="*/ 5046057 h 6239661"/>
                <a:gd name="connsiteX80" fmla="*/ 383328 w 5187198"/>
                <a:gd name="connsiteY80" fmla="*/ 5065684 h 6239661"/>
                <a:gd name="connsiteX81" fmla="*/ 409503 w 5187198"/>
                <a:gd name="connsiteY81" fmla="*/ 5083942 h 6239661"/>
                <a:gd name="connsiteX82" fmla="*/ 461889 w 5187198"/>
                <a:gd name="connsiteY82" fmla="*/ 5119888 h 6239661"/>
                <a:gd name="connsiteX83" fmla="*/ 474883 w 5187198"/>
                <a:gd name="connsiteY83" fmla="*/ 5128933 h 6239661"/>
                <a:gd name="connsiteX84" fmla="*/ 486410 w 5187198"/>
                <a:gd name="connsiteY84" fmla="*/ 5139557 h 6239661"/>
                <a:gd name="connsiteX85" fmla="*/ 510852 w 5187198"/>
                <a:gd name="connsiteY85" fmla="*/ 5159089 h 6239661"/>
                <a:gd name="connsiteX86" fmla="*/ 560653 w 5187198"/>
                <a:gd name="connsiteY86" fmla="*/ 5196893 h 6239661"/>
                <a:gd name="connsiteX87" fmla="*/ 585485 w 5187198"/>
                <a:gd name="connsiteY87" fmla="*/ 5215834 h 6239661"/>
                <a:gd name="connsiteX88" fmla="*/ 610707 w 5187198"/>
                <a:gd name="connsiteY88" fmla="*/ 5234185 h 6239661"/>
                <a:gd name="connsiteX89" fmla="*/ 714768 w 5187198"/>
                <a:gd name="connsiteY89" fmla="*/ 5303103 h 6239661"/>
                <a:gd name="connsiteX90" fmla="*/ 1166634 w 5187198"/>
                <a:gd name="connsiteY90" fmla="*/ 5513322 h 6239661"/>
                <a:gd name="connsiteX91" fmla="*/ 1225991 w 5187198"/>
                <a:gd name="connsiteY91" fmla="*/ 5533632 h 6239661"/>
                <a:gd name="connsiteX92" fmla="*/ 1286680 w 5187198"/>
                <a:gd name="connsiteY92" fmla="*/ 5550705 h 6239661"/>
                <a:gd name="connsiteX93" fmla="*/ 1347310 w 5187198"/>
                <a:gd name="connsiteY93" fmla="*/ 5567995 h 6239661"/>
                <a:gd name="connsiteX94" fmla="*/ 1377002 w 5187198"/>
                <a:gd name="connsiteY94" fmla="*/ 5575719 h 6239661"/>
                <a:gd name="connsiteX95" fmla="*/ 1406328 w 5187198"/>
                <a:gd name="connsiteY95" fmla="*/ 5582649 h 6239661"/>
                <a:gd name="connsiteX96" fmla="*/ 1465060 w 5187198"/>
                <a:gd name="connsiteY96" fmla="*/ 5594909 h 6239661"/>
                <a:gd name="connsiteX97" fmla="*/ 1523881 w 5187198"/>
                <a:gd name="connsiteY97" fmla="*/ 5605105 h 6239661"/>
                <a:gd name="connsiteX98" fmla="*/ 1553325 w 5187198"/>
                <a:gd name="connsiteY98" fmla="*/ 5609865 h 6239661"/>
                <a:gd name="connsiteX99" fmla="*/ 1582813 w 5187198"/>
                <a:gd name="connsiteY99" fmla="*/ 5613593 h 6239661"/>
                <a:gd name="connsiteX100" fmla="*/ 1612301 w 5187198"/>
                <a:gd name="connsiteY100" fmla="*/ 5617321 h 6239661"/>
                <a:gd name="connsiteX101" fmla="*/ 1641863 w 5187198"/>
                <a:gd name="connsiteY101" fmla="*/ 5619910 h 6239661"/>
                <a:gd name="connsiteX102" fmla="*/ 2117508 w 5187198"/>
                <a:gd name="connsiteY102" fmla="*/ 5595156 h 6239661"/>
                <a:gd name="connsiteX103" fmla="*/ 2597368 w 5187198"/>
                <a:gd name="connsiteY103" fmla="*/ 5447381 h 6239661"/>
                <a:gd name="connsiteX104" fmla="*/ 3082968 w 5187198"/>
                <a:gd name="connsiteY104" fmla="*/ 5223245 h 6239661"/>
                <a:gd name="connsiteX105" fmla="*/ 3334855 w 5187198"/>
                <a:gd name="connsiteY105" fmla="*/ 5097383 h 6239661"/>
                <a:gd name="connsiteX106" fmla="*/ 3599509 w 5187198"/>
                <a:gd name="connsiteY106" fmla="*/ 4976217 h 6239661"/>
                <a:gd name="connsiteX107" fmla="*/ 4112002 w 5187198"/>
                <a:gd name="connsiteY107" fmla="*/ 4766359 h 6239661"/>
                <a:gd name="connsiteX108" fmla="*/ 4348983 w 5187198"/>
                <a:gd name="connsiteY108" fmla="*/ 4649833 h 6239661"/>
                <a:gd name="connsiteX109" fmla="*/ 4560505 w 5187198"/>
                <a:gd name="connsiteY109" fmla="*/ 4501564 h 6239661"/>
                <a:gd name="connsiteX110" fmla="*/ 4731963 w 5187198"/>
                <a:gd name="connsiteY110" fmla="*/ 4309870 h 6239661"/>
                <a:gd name="connsiteX111" fmla="*/ 4852344 w 5187198"/>
                <a:gd name="connsiteY111" fmla="*/ 4078640 h 6239661"/>
                <a:gd name="connsiteX112" fmla="*/ 4863972 w 5187198"/>
                <a:gd name="connsiteY112" fmla="*/ 4047790 h 6239661"/>
                <a:gd name="connsiteX113" fmla="*/ 4874144 w 5187198"/>
                <a:gd name="connsiteY113" fmla="*/ 4016320 h 6239661"/>
                <a:gd name="connsiteX114" fmla="*/ 4884127 w 5187198"/>
                <a:gd name="connsiteY114" fmla="*/ 3984682 h 6239661"/>
                <a:gd name="connsiteX115" fmla="*/ 4892800 w 5187198"/>
                <a:gd name="connsiteY115" fmla="*/ 3951883 h 6239661"/>
                <a:gd name="connsiteX116" fmla="*/ 4909526 w 5187198"/>
                <a:gd name="connsiteY116" fmla="*/ 3886001 h 6239661"/>
                <a:gd name="connsiteX117" fmla="*/ 4917687 w 5187198"/>
                <a:gd name="connsiteY117" fmla="*/ 3852948 h 6239661"/>
                <a:gd name="connsiteX118" fmla="*/ 4921768 w 5187198"/>
                <a:gd name="connsiteY118" fmla="*/ 3836422 h 6239661"/>
                <a:gd name="connsiteX119" fmla="*/ 4924845 w 5187198"/>
                <a:gd name="connsiteY119" fmla="*/ 3819742 h 6239661"/>
                <a:gd name="connsiteX120" fmla="*/ 4948230 w 5187198"/>
                <a:gd name="connsiteY120" fmla="*/ 3685744 h 6239661"/>
                <a:gd name="connsiteX121" fmla="*/ 4962782 w 5187198"/>
                <a:gd name="connsiteY121" fmla="*/ 3550540 h 6239661"/>
                <a:gd name="connsiteX122" fmla="*/ 4939468 w 5187198"/>
                <a:gd name="connsiteY122" fmla="*/ 3010249 h 6239661"/>
                <a:gd name="connsiteX123" fmla="*/ 4816901 w 5187198"/>
                <a:gd name="connsiteY123" fmla="*/ 2488224 h 6239661"/>
                <a:gd name="connsiteX124" fmla="*/ 4797005 w 5187198"/>
                <a:gd name="connsiteY124" fmla="*/ 2424470 h 6239661"/>
                <a:gd name="connsiteX125" fmla="*/ 4774433 w 5187198"/>
                <a:gd name="connsiteY125" fmla="*/ 2361620 h 6239661"/>
                <a:gd name="connsiteX126" fmla="*/ 4752459 w 5187198"/>
                <a:gd name="connsiteY126" fmla="*/ 2298700 h 6239661"/>
                <a:gd name="connsiteX127" fmla="*/ 4728083 w 5187198"/>
                <a:gd name="connsiteY127" fmla="*/ 2236526 h 6239661"/>
                <a:gd name="connsiteX128" fmla="*/ 4704471 w 5187198"/>
                <a:gd name="connsiteY128" fmla="*/ 2174095 h 6239661"/>
                <a:gd name="connsiteX129" fmla="*/ 4678399 w 5187198"/>
                <a:gd name="connsiteY129" fmla="*/ 2112626 h 6239661"/>
                <a:gd name="connsiteX130" fmla="*/ 4652601 w 5187198"/>
                <a:gd name="connsiteY130" fmla="*/ 2050999 h 6239661"/>
                <a:gd name="connsiteX131" fmla="*/ 4624205 w 5187198"/>
                <a:gd name="connsiteY131" fmla="*/ 1990415 h 6239661"/>
                <a:gd name="connsiteX132" fmla="*/ 4595398 w 5187198"/>
                <a:gd name="connsiteY132" fmla="*/ 1930069 h 6239661"/>
                <a:gd name="connsiteX133" fmla="*/ 4563827 w 5187198"/>
                <a:gd name="connsiteY133" fmla="*/ 1870952 h 6239661"/>
                <a:gd name="connsiteX134" fmla="*/ 4531433 w 5187198"/>
                <a:gd name="connsiteY134" fmla="*/ 1812311 h 6239661"/>
                <a:gd name="connsiteX135" fmla="*/ 4523315 w 5187198"/>
                <a:gd name="connsiteY135" fmla="*/ 1797616 h 6239661"/>
                <a:gd name="connsiteX136" fmla="*/ 4514482 w 5187198"/>
                <a:gd name="connsiteY136" fmla="*/ 1783425 h 6239661"/>
                <a:gd name="connsiteX137" fmla="*/ 4496845 w 5187198"/>
                <a:gd name="connsiteY137" fmla="*/ 1754936 h 6239661"/>
                <a:gd name="connsiteX138" fmla="*/ 4461463 w 5187198"/>
                <a:gd name="connsiteY138" fmla="*/ 1697929 h 6239661"/>
                <a:gd name="connsiteX139" fmla="*/ 4452660 w 5187198"/>
                <a:gd name="connsiteY139" fmla="*/ 1683629 h 6239661"/>
                <a:gd name="connsiteX140" fmla="*/ 4443141 w 5187198"/>
                <a:gd name="connsiteY140" fmla="*/ 1669834 h 6239661"/>
                <a:gd name="connsiteX141" fmla="*/ 4424241 w 5187198"/>
                <a:gd name="connsiteY141" fmla="*/ 1642166 h 6239661"/>
                <a:gd name="connsiteX142" fmla="*/ 4346886 w 5187198"/>
                <a:gd name="connsiteY142" fmla="*/ 1532412 h 6239661"/>
                <a:gd name="connsiteX143" fmla="*/ 3985497 w 5187198"/>
                <a:gd name="connsiteY143" fmla="*/ 1134649 h 6239661"/>
                <a:gd name="connsiteX144" fmla="*/ 3545665 w 5187198"/>
                <a:gd name="connsiteY144" fmla="*/ 825877 h 6239661"/>
                <a:gd name="connsiteX145" fmla="*/ 3486190 w 5187198"/>
                <a:gd name="connsiteY145" fmla="*/ 794756 h 6239661"/>
                <a:gd name="connsiteX146" fmla="*/ 3426182 w 5187198"/>
                <a:gd name="connsiteY146" fmla="*/ 764765 h 6239661"/>
                <a:gd name="connsiteX147" fmla="*/ 3365044 w 5187198"/>
                <a:gd name="connsiteY147" fmla="*/ 737255 h 6239661"/>
                <a:gd name="connsiteX148" fmla="*/ 3334529 w 5187198"/>
                <a:gd name="connsiteY148" fmla="*/ 723514 h 6239661"/>
                <a:gd name="connsiteX149" fmla="*/ 3303733 w 5187198"/>
                <a:gd name="connsiteY149" fmla="*/ 710395 h 6239661"/>
                <a:gd name="connsiteX150" fmla="*/ 3179033 w 5187198"/>
                <a:gd name="connsiteY150" fmla="*/ 662259 h 6239661"/>
                <a:gd name="connsiteX151" fmla="*/ 3052408 w 5187198"/>
                <a:gd name="connsiteY151" fmla="*/ 620447 h 6239661"/>
                <a:gd name="connsiteX152" fmla="*/ 2924325 w 5187198"/>
                <a:gd name="connsiteY152" fmla="*/ 584505 h 6239661"/>
                <a:gd name="connsiteX153" fmla="*/ 2859667 w 5187198"/>
                <a:gd name="connsiteY153" fmla="*/ 569266 h 6239661"/>
                <a:gd name="connsiteX154" fmla="*/ 2795226 w 5187198"/>
                <a:gd name="connsiteY154" fmla="*/ 554085 h 6239661"/>
                <a:gd name="connsiteX155" fmla="*/ 2729702 w 5187198"/>
                <a:gd name="connsiteY155" fmla="*/ 540354 h 6239661"/>
                <a:gd name="connsiteX156" fmla="*/ 2663758 w 5187198"/>
                <a:gd name="connsiteY156" fmla="*/ 527322 h 6239661"/>
                <a:gd name="connsiteX157" fmla="*/ 2630927 w 5187198"/>
                <a:gd name="connsiteY157" fmla="*/ 520495 h 6239661"/>
                <a:gd name="connsiteX158" fmla="*/ 2597965 w 5187198"/>
                <a:gd name="connsiteY158" fmla="*/ 515024 h 6239661"/>
                <a:gd name="connsiteX159" fmla="*/ 2532205 w 5187198"/>
                <a:gd name="connsiteY159" fmla="*/ 503895 h 6239661"/>
                <a:gd name="connsiteX160" fmla="*/ 2010064 w 5187198"/>
                <a:gd name="connsiteY160" fmla="*/ 452552 h 6239661"/>
                <a:gd name="connsiteX161" fmla="*/ 1494552 w 5187198"/>
                <a:gd name="connsiteY161" fmla="*/ 485055 h 6239661"/>
                <a:gd name="connsiteX162" fmla="*/ 1366896 w 5187198"/>
                <a:gd name="connsiteY162" fmla="*/ 509389 h 6239661"/>
                <a:gd name="connsiteX163" fmla="*/ 1240175 w 5187198"/>
                <a:gd name="connsiteY163" fmla="*/ 541045 h 6239661"/>
                <a:gd name="connsiteX164" fmla="*/ 1177438 w 5187198"/>
                <a:gd name="connsiteY164" fmla="*/ 560170 h 6239661"/>
                <a:gd name="connsiteX165" fmla="*/ 1145987 w 5187198"/>
                <a:gd name="connsiteY165" fmla="*/ 569826 h 6239661"/>
                <a:gd name="connsiteX166" fmla="*/ 1130315 w 5187198"/>
                <a:gd name="connsiteY166" fmla="*/ 574669 h 6239661"/>
                <a:gd name="connsiteX167" fmla="*/ 1114873 w 5187198"/>
                <a:gd name="connsiteY167" fmla="*/ 580384 h 6239661"/>
                <a:gd name="connsiteX168" fmla="*/ 1052839 w 5187198"/>
                <a:gd name="connsiteY168" fmla="*/ 602943 h 6239661"/>
                <a:gd name="connsiteX169" fmla="*/ 991135 w 5187198"/>
                <a:gd name="connsiteY169" fmla="*/ 626866 h 6239661"/>
                <a:gd name="connsiteX170" fmla="*/ 930179 w 5187198"/>
                <a:gd name="connsiteY170" fmla="*/ 653191 h 6239661"/>
                <a:gd name="connsiteX171" fmla="*/ 869768 w 5187198"/>
                <a:gd name="connsiteY171" fmla="*/ 680937 h 6239661"/>
                <a:gd name="connsiteX172" fmla="*/ 810085 w 5187198"/>
                <a:gd name="connsiteY172" fmla="*/ 710734 h 6239661"/>
                <a:gd name="connsiteX173" fmla="*/ 751220 w 5187198"/>
                <a:gd name="connsiteY173" fmla="*/ 741794 h 6239661"/>
                <a:gd name="connsiteX174" fmla="*/ 532669 w 5187198"/>
                <a:gd name="connsiteY174" fmla="*/ 881688 h 6239661"/>
                <a:gd name="connsiteX175" fmla="*/ 354185 w 5187198"/>
                <a:gd name="connsiteY175" fmla="*/ 1050286 h 6239661"/>
                <a:gd name="connsiteX176" fmla="*/ 315980 w 5187198"/>
                <a:gd name="connsiteY176" fmla="*/ 1098125 h 6239661"/>
                <a:gd name="connsiteX177" fmla="*/ 280345 w 5187198"/>
                <a:gd name="connsiteY177" fmla="*/ 1149782 h 6239661"/>
                <a:gd name="connsiteX178" fmla="*/ 245890 w 5187198"/>
                <a:gd name="connsiteY178" fmla="*/ 1203959 h 6239661"/>
                <a:gd name="connsiteX179" fmla="*/ 212162 w 5187198"/>
                <a:gd name="connsiteY179" fmla="*/ 1260184 h 6239661"/>
                <a:gd name="connsiteX180" fmla="*/ 80716 w 5187198"/>
                <a:gd name="connsiteY180" fmla="*/ 1502476 h 6239661"/>
                <a:gd name="connsiteX181" fmla="*/ 0 w 5187198"/>
                <a:gd name="connsiteY181" fmla="*/ 1648841 h 6239661"/>
                <a:gd name="connsiteX182" fmla="*/ 0 w 5187198"/>
                <a:gd name="connsiteY182" fmla="*/ 954863 h 6239661"/>
                <a:gd name="connsiteX183" fmla="*/ 43491 w 5187198"/>
                <a:gd name="connsiteY183" fmla="*/ 895513 h 6239661"/>
                <a:gd name="connsiteX184" fmla="*/ 93923 w 5187198"/>
                <a:gd name="connsiteY184" fmla="*/ 834489 h 6239661"/>
                <a:gd name="connsiteX185" fmla="*/ 323465 w 5187198"/>
                <a:gd name="connsiteY185" fmla="*/ 617671 h 6239661"/>
                <a:gd name="connsiteX186" fmla="*/ 574777 w 5187198"/>
                <a:gd name="connsiteY186" fmla="*/ 446794 h 6239661"/>
                <a:gd name="connsiteX187" fmla="*/ 638943 w 5187198"/>
                <a:gd name="connsiteY187" fmla="*/ 408925 h 6239661"/>
                <a:gd name="connsiteX188" fmla="*/ 703505 w 5187198"/>
                <a:gd name="connsiteY188" fmla="*/ 371742 h 6239661"/>
                <a:gd name="connsiteX189" fmla="*/ 769262 w 5187198"/>
                <a:gd name="connsiteY189" fmla="*/ 336154 h 6239661"/>
                <a:gd name="connsiteX190" fmla="*/ 835552 w 5187198"/>
                <a:gd name="connsiteY190" fmla="*/ 301173 h 6239661"/>
                <a:gd name="connsiteX191" fmla="*/ 902979 w 5187198"/>
                <a:gd name="connsiteY191" fmla="*/ 268004 h 6239661"/>
                <a:gd name="connsiteX192" fmla="*/ 971127 w 5187198"/>
                <a:gd name="connsiteY192" fmla="*/ 235607 h 6239661"/>
                <a:gd name="connsiteX193" fmla="*/ 988238 w 5187198"/>
                <a:gd name="connsiteY193" fmla="*/ 227556 h 6239661"/>
                <a:gd name="connsiteX194" fmla="*/ 1005744 w 5187198"/>
                <a:gd name="connsiteY194" fmla="*/ 220191 h 6239661"/>
                <a:gd name="connsiteX195" fmla="*/ 1040729 w 5187198"/>
                <a:gd name="connsiteY195" fmla="*/ 205569 h 6239661"/>
                <a:gd name="connsiteX196" fmla="*/ 1110835 w 5187198"/>
                <a:gd name="connsiteY196" fmla="*/ 176248 h 6239661"/>
                <a:gd name="connsiteX197" fmla="*/ 1254256 w 5187198"/>
                <a:gd name="connsiteY197" fmla="*/ 123796 h 6239661"/>
                <a:gd name="connsiteX198" fmla="*/ 1401310 w 5187198"/>
                <a:gd name="connsiteY198" fmla="*/ 79852 h 6239661"/>
                <a:gd name="connsiteX199" fmla="*/ 2011811 w 5187198"/>
                <a:gd name="connsiteY199" fmla="*/ 4 h 623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5187198" h="6239661">
                  <a:moveTo>
                    <a:pt x="2011811" y="4"/>
                  </a:moveTo>
                  <a:cubicBezTo>
                    <a:pt x="2217306" y="120"/>
                    <a:pt x="2420903" y="25925"/>
                    <a:pt x="2617011" y="70590"/>
                  </a:cubicBezTo>
                  <a:lnTo>
                    <a:pt x="2690321" y="88146"/>
                  </a:lnTo>
                  <a:lnTo>
                    <a:pt x="2726863" y="97127"/>
                  </a:lnTo>
                  <a:lnTo>
                    <a:pt x="2762951" y="107375"/>
                  </a:lnTo>
                  <a:lnTo>
                    <a:pt x="2834843" y="128493"/>
                  </a:lnTo>
                  <a:cubicBezTo>
                    <a:pt x="2858788" y="135605"/>
                    <a:pt x="2882632" y="142226"/>
                    <a:pt x="2906574" y="151076"/>
                  </a:cubicBezTo>
                  <a:cubicBezTo>
                    <a:pt x="2954475" y="167852"/>
                    <a:pt x="3002363" y="183813"/>
                    <a:pt x="3049504" y="202124"/>
                  </a:cubicBezTo>
                  <a:lnTo>
                    <a:pt x="3189518" y="260159"/>
                  </a:lnTo>
                  <a:lnTo>
                    <a:pt x="3326048" y="325143"/>
                  </a:lnTo>
                  <a:cubicBezTo>
                    <a:pt x="3370687" y="348464"/>
                    <a:pt x="3414908" y="372485"/>
                    <a:pt x="3459166" y="395936"/>
                  </a:cubicBezTo>
                  <a:cubicBezTo>
                    <a:pt x="3502947" y="420302"/>
                    <a:pt x="3545491" y="447118"/>
                    <a:pt x="3588578" y="472343"/>
                  </a:cubicBezTo>
                  <a:cubicBezTo>
                    <a:pt x="3610346" y="484551"/>
                    <a:pt x="3630797" y="499072"/>
                    <a:pt x="3651864" y="512600"/>
                  </a:cubicBezTo>
                  <a:lnTo>
                    <a:pt x="3714514" y="553499"/>
                  </a:lnTo>
                  <a:cubicBezTo>
                    <a:pt x="3880005" y="664844"/>
                    <a:pt x="4036083" y="788388"/>
                    <a:pt x="4181221" y="922912"/>
                  </a:cubicBezTo>
                  <a:cubicBezTo>
                    <a:pt x="4326221" y="1057515"/>
                    <a:pt x="4461955" y="1202038"/>
                    <a:pt x="4582963" y="1358264"/>
                  </a:cubicBezTo>
                  <a:cubicBezTo>
                    <a:pt x="4614206" y="1396543"/>
                    <a:pt x="4642091" y="1437400"/>
                    <a:pt x="4670721" y="1477644"/>
                  </a:cubicBezTo>
                  <a:cubicBezTo>
                    <a:pt x="4700172" y="1517414"/>
                    <a:pt x="4725864" y="1559538"/>
                    <a:pt x="4752378" y="1601187"/>
                  </a:cubicBezTo>
                  <a:lnTo>
                    <a:pt x="4772168" y="1632456"/>
                  </a:lnTo>
                  <a:lnTo>
                    <a:pt x="4782117" y="1648104"/>
                  </a:lnTo>
                  <a:lnTo>
                    <a:pt x="4791381" y="1664150"/>
                  </a:lnTo>
                  <a:lnTo>
                    <a:pt x="4828190" y="1728379"/>
                  </a:lnTo>
                  <a:cubicBezTo>
                    <a:pt x="4840266" y="1749930"/>
                    <a:pt x="4853470" y="1770740"/>
                    <a:pt x="4864832" y="1792796"/>
                  </a:cubicBezTo>
                  <a:lnTo>
                    <a:pt x="4899201" y="1858342"/>
                  </a:lnTo>
                  <a:cubicBezTo>
                    <a:pt x="4910484" y="1880260"/>
                    <a:pt x="4922532" y="1901920"/>
                    <a:pt x="4933266" y="1924155"/>
                  </a:cubicBezTo>
                  <a:lnTo>
                    <a:pt x="4964403" y="1991384"/>
                  </a:lnTo>
                  <a:cubicBezTo>
                    <a:pt x="4974618" y="2013829"/>
                    <a:pt x="4985323" y="2036171"/>
                    <a:pt x="4995019" y="2058823"/>
                  </a:cubicBezTo>
                  <a:lnTo>
                    <a:pt x="5021999" y="2127723"/>
                  </a:lnTo>
                  <a:lnTo>
                    <a:pt x="5048321" y="2196908"/>
                  </a:lnTo>
                  <a:lnTo>
                    <a:pt x="5070546" y="2267547"/>
                  </a:lnTo>
                  <a:cubicBezTo>
                    <a:pt x="5078054" y="2291004"/>
                    <a:pt x="5085044" y="2314670"/>
                    <a:pt x="5092171" y="2338256"/>
                  </a:cubicBezTo>
                  <a:cubicBezTo>
                    <a:pt x="5098670" y="2362023"/>
                    <a:pt x="5104296" y="2386019"/>
                    <a:pt x="5110305" y="2409886"/>
                  </a:cubicBezTo>
                  <a:cubicBezTo>
                    <a:pt x="5158097" y="2600976"/>
                    <a:pt x="5182068" y="2797044"/>
                    <a:pt x="5186393" y="2992022"/>
                  </a:cubicBezTo>
                  <a:cubicBezTo>
                    <a:pt x="5191013" y="3187195"/>
                    <a:pt x="5175397" y="3380886"/>
                    <a:pt x="5149045" y="3571816"/>
                  </a:cubicBezTo>
                  <a:cubicBezTo>
                    <a:pt x="5141154" y="3619431"/>
                    <a:pt x="5133539" y="3666889"/>
                    <a:pt x="5126572" y="3714520"/>
                  </a:cubicBezTo>
                  <a:cubicBezTo>
                    <a:pt x="5117276" y="3761759"/>
                    <a:pt x="5107793" y="3808831"/>
                    <a:pt x="5099067" y="3856108"/>
                  </a:cubicBezTo>
                  <a:lnTo>
                    <a:pt x="5095699" y="3873868"/>
                  </a:lnTo>
                  <a:lnTo>
                    <a:pt x="5091573" y="3891426"/>
                  </a:lnTo>
                  <a:lnTo>
                    <a:pt x="5083324" y="3926541"/>
                  </a:lnTo>
                  <a:lnTo>
                    <a:pt x="5067256" y="3996889"/>
                  </a:lnTo>
                  <a:cubicBezTo>
                    <a:pt x="5064451" y="4008657"/>
                    <a:pt x="5062244" y="4020353"/>
                    <a:pt x="5059194" y="4032171"/>
                  </a:cubicBezTo>
                  <a:lnTo>
                    <a:pt x="5049522" y="4067833"/>
                  </a:lnTo>
                  <a:lnTo>
                    <a:pt x="5040067" y="4103553"/>
                  </a:lnTo>
                  <a:cubicBezTo>
                    <a:pt x="5036554" y="4115363"/>
                    <a:pt x="5032689" y="4127194"/>
                    <a:pt x="5028960" y="4138946"/>
                  </a:cubicBezTo>
                  <a:cubicBezTo>
                    <a:pt x="4999693" y="4233462"/>
                    <a:pt x="4962869" y="4326764"/>
                    <a:pt x="4917351" y="4417041"/>
                  </a:cubicBezTo>
                  <a:cubicBezTo>
                    <a:pt x="4871860" y="4507209"/>
                    <a:pt x="4817597" y="4594215"/>
                    <a:pt x="4756163" y="4676402"/>
                  </a:cubicBezTo>
                  <a:cubicBezTo>
                    <a:pt x="4632803" y="4840875"/>
                    <a:pt x="4480597" y="4982783"/>
                    <a:pt x="4322493" y="5105604"/>
                  </a:cubicBezTo>
                  <a:cubicBezTo>
                    <a:pt x="4163928" y="5228420"/>
                    <a:pt x="3999564" y="5332640"/>
                    <a:pt x="3840510" y="5429590"/>
                  </a:cubicBezTo>
                  <a:cubicBezTo>
                    <a:pt x="3760954" y="5478172"/>
                    <a:pt x="3682353" y="5524924"/>
                    <a:pt x="3606447" y="5572862"/>
                  </a:cubicBezTo>
                  <a:lnTo>
                    <a:pt x="3488814" y="5647178"/>
                  </a:lnTo>
                  <a:cubicBezTo>
                    <a:pt x="3448270" y="5672597"/>
                    <a:pt x="3407323" y="5697792"/>
                    <a:pt x="3365864" y="5722735"/>
                  </a:cubicBezTo>
                  <a:cubicBezTo>
                    <a:pt x="3200163" y="5822424"/>
                    <a:pt x="3026125" y="5917328"/>
                    <a:pt x="2839486" y="5999120"/>
                  </a:cubicBezTo>
                  <a:cubicBezTo>
                    <a:pt x="2653201" y="6080891"/>
                    <a:pt x="2453560" y="6149344"/>
                    <a:pt x="2242423" y="6192346"/>
                  </a:cubicBezTo>
                  <a:cubicBezTo>
                    <a:pt x="2031719" y="6235463"/>
                    <a:pt x="1808952" y="6251353"/>
                    <a:pt x="1589380" y="6230657"/>
                  </a:cubicBezTo>
                  <a:lnTo>
                    <a:pt x="1548244" y="6226706"/>
                  </a:lnTo>
                  <a:cubicBezTo>
                    <a:pt x="1534528" y="6225117"/>
                    <a:pt x="1520898" y="6223203"/>
                    <a:pt x="1507348" y="6221428"/>
                  </a:cubicBezTo>
                  <a:lnTo>
                    <a:pt x="1466401" y="6215904"/>
                  </a:lnTo>
                  <a:cubicBezTo>
                    <a:pt x="1452772" y="6213991"/>
                    <a:pt x="1439316" y="6211428"/>
                    <a:pt x="1425773" y="6209191"/>
                  </a:cubicBezTo>
                  <a:cubicBezTo>
                    <a:pt x="1398775" y="6204391"/>
                    <a:pt x="1371610" y="6199779"/>
                    <a:pt x="1344960" y="6193681"/>
                  </a:cubicBezTo>
                  <a:cubicBezTo>
                    <a:pt x="1318251" y="6187799"/>
                    <a:pt x="1291260" y="6182538"/>
                    <a:pt x="1265007" y="6175388"/>
                  </a:cubicBezTo>
                  <a:lnTo>
                    <a:pt x="1225415" y="6165243"/>
                  </a:lnTo>
                  <a:cubicBezTo>
                    <a:pt x="1212163" y="6161924"/>
                    <a:pt x="1198939" y="6158496"/>
                    <a:pt x="1186567" y="6154486"/>
                  </a:cubicBezTo>
                  <a:lnTo>
                    <a:pt x="1111158" y="6130918"/>
                  </a:lnTo>
                  <a:lnTo>
                    <a:pt x="1035915" y="6107163"/>
                  </a:lnTo>
                  <a:cubicBezTo>
                    <a:pt x="1010846" y="6099055"/>
                    <a:pt x="986357" y="6088784"/>
                    <a:pt x="961579" y="6079594"/>
                  </a:cubicBezTo>
                  <a:cubicBezTo>
                    <a:pt x="763709" y="6005594"/>
                    <a:pt x="572401" y="5909703"/>
                    <a:pt x="395297" y="5792812"/>
                  </a:cubicBezTo>
                  <a:lnTo>
                    <a:pt x="265239" y="5701511"/>
                  </a:lnTo>
                  <a:cubicBezTo>
                    <a:pt x="254227" y="5694155"/>
                    <a:pt x="244103" y="5685646"/>
                    <a:pt x="233756" y="5677542"/>
                  </a:cubicBezTo>
                  <a:lnTo>
                    <a:pt x="202800" y="5652902"/>
                  </a:lnTo>
                  <a:lnTo>
                    <a:pt x="140918" y="5603515"/>
                  </a:lnTo>
                  <a:cubicBezTo>
                    <a:pt x="130598" y="5595302"/>
                    <a:pt x="120280" y="5587089"/>
                    <a:pt x="110625" y="5578127"/>
                  </a:cubicBezTo>
                  <a:cubicBezTo>
                    <a:pt x="105647" y="5573779"/>
                    <a:pt x="100444" y="5569834"/>
                    <a:pt x="95631" y="5565299"/>
                  </a:cubicBezTo>
                  <a:cubicBezTo>
                    <a:pt x="90955" y="5560684"/>
                    <a:pt x="86505" y="5555666"/>
                    <a:pt x="81966" y="5550973"/>
                  </a:cubicBezTo>
                  <a:lnTo>
                    <a:pt x="27991" y="5493272"/>
                  </a:lnTo>
                  <a:cubicBezTo>
                    <a:pt x="19109" y="5483589"/>
                    <a:pt x="9758" y="5474359"/>
                    <a:pt x="1454" y="5464252"/>
                  </a:cubicBezTo>
                  <a:lnTo>
                    <a:pt x="0" y="5462518"/>
                  </a:lnTo>
                  <a:lnTo>
                    <a:pt x="0" y="4720187"/>
                  </a:lnTo>
                  <a:lnTo>
                    <a:pt x="109684" y="4836724"/>
                  </a:lnTo>
                  <a:cubicBezTo>
                    <a:pt x="173316" y="4897375"/>
                    <a:pt x="239447" y="4954160"/>
                    <a:pt x="306959" y="5007200"/>
                  </a:cubicBezTo>
                  <a:lnTo>
                    <a:pt x="358101" y="5046057"/>
                  </a:lnTo>
                  <a:lnTo>
                    <a:pt x="383328" y="5065684"/>
                  </a:lnTo>
                  <a:cubicBezTo>
                    <a:pt x="391637" y="5072316"/>
                    <a:pt x="400805" y="5077902"/>
                    <a:pt x="409503" y="5083942"/>
                  </a:cubicBezTo>
                  <a:lnTo>
                    <a:pt x="461889" y="5119888"/>
                  </a:lnTo>
                  <a:cubicBezTo>
                    <a:pt x="466184" y="5122893"/>
                    <a:pt x="470616" y="5125820"/>
                    <a:pt x="474883" y="5128933"/>
                  </a:cubicBezTo>
                  <a:cubicBezTo>
                    <a:pt x="478982" y="5132235"/>
                    <a:pt x="482476" y="5136069"/>
                    <a:pt x="486410" y="5139557"/>
                  </a:cubicBezTo>
                  <a:cubicBezTo>
                    <a:pt x="494140" y="5146613"/>
                    <a:pt x="502565" y="5152812"/>
                    <a:pt x="510852" y="5159089"/>
                  </a:cubicBezTo>
                  <a:lnTo>
                    <a:pt x="560653" y="5196893"/>
                  </a:lnTo>
                  <a:lnTo>
                    <a:pt x="585485" y="5215834"/>
                  </a:lnTo>
                  <a:cubicBezTo>
                    <a:pt x="593773" y="5222111"/>
                    <a:pt x="601864" y="5228685"/>
                    <a:pt x="610707" y="5234185"/>
                  </a:cubicBezTo>
                  <a:lnTo>
                    <a:pt x="714768" y="5303103"/>
                  </a:lnTo>
                  <a:cubicBezTo>
                    <a:pt x="856162" y="5390603"/>
                    <a:pt x="1008099" y="5459947"/>
                    <a:pt x="1166634" y="5513322"/>
                  </a:cubicBezTo>
                  <a:cubicBezTo>
                    <a:pt x="1186540" y="5519932"/>
                    <a:pt x="1205774" y="5527751"/>
                    <a:pt x="1225991" y="5533632"/>
                  </a:cubicBezTo>
                  <a:lnTo>
                    <a:pt x="1286680" y="5550705"/>
                  </a:lnTo>
                  <a:lnTo>
                    <a:pt x="1347310" y="5567995"/>
                  </a:lnTo>
                  <a:cubicBezTo>
                    <a:pt x="1357469" y="5571180"/>
                    <a:pt x="1367261" y="5573572"/>
                    <a:pt x="1377002" y="5575719"/>
                  </a:cubicBezTo>
                  <a:lnTo>
                    <a:pt x="1406328" y="5582649"/>
                  </a:lnTo>
                  <a:cubicBezTo>
                    <a:pt x="1425825" y="5587757"/>
                    <a:pt x="1445490" y="5590939"/>
                    <a:pt x="1465060" y="5594909"/>
                  </a:cubicBezTo>
                  <a:cubicBezTo>
                    <a:pt x="1484652" y="5599231"/>
                    <a:pt x="1504324" y="5601952"/>
                    <a:pt x="1523881" y="5605105"/>
                  </a:cubicBezTo>
                  <a:cubicBezTo>
                    <a:pt x="1533660" y="5606682"/>
                    <a:pt x="1543460" y="5608613"/>
                    <a:pt x="1553325" y="5609865"/>
                  </a:cubicBezTo>
                  <a:lnTo>
                    <a:pt x="1582813" y="5613593"/>
                  </a:lnTo>
                  <a:lnTo>
                    <a:pt x="1612301" y="5617321"/>
                  </a:lnTo>
                  <a:lnTo>
                    <a:pt x="1641863" y="5619910"/>
                  </a:lnTo>
                  <a:cubicBezTo>
                    <a:pt x="1799348" y="5633940"/>
                    <a:pt x="1957913" y="5625770"/>
                    <a:pt x="2117508" y="5595156"/>
                  </a:cubicBezTo>
                  <a:cubicBezTo>
                    <a:pt x="2277124" y="5564895"/>
                    <a:pt x="2437004" y="5512449"/>
                    <a:pt x="2597368" y="5447381"/>
                  </a:cubicBezTo>
                  <a:cubicBezTo>
                    <a:pt x="2757791" y="5382096"/>
                    <a:pt x="2918855" y="5304464"/>
                    <a:pt x="3082968" y="5223245"/>
                  </a:cubicBezTo>
                  <a:lnTo>
                    <a:pt x="3334855" y="5097383"/>
                  </a:lnTo>
                  <a:cubicBezTo>
                    <a:pt x="3423528" y="5054142"/>
                    <a:pt x="3511773" y="5013798"/>
                    <a:pt x="3599509" y="4976217"/>
                  </a:cubicBezTo>
                  <a:cubicBezTo>
                    <a:pt x="3774960" y="4900701"/>
                    <a:pt x="3948276" y="4837481"/>
                    <a:pt x="4112002" y="4766359"/>
                  </a:cubicBezTo>
                  <a:cubicBezTo>
                    <a:pt x="4193972" y="4730827"/>
                    <a:pt x="4273429" y="4692997"/>
                    <a:pt x="4348983" y="4649833"/>
                  </a:cubicBezTo>
                  <a:cubicBezTo>
                    <a:pt x="4424508" y="4606778"/>
                    <a:pt x="4496050" y="4558250"/>
                    <a:pt x="4560505" y="4501564"/>
                  </a:cubicBezTo>
                  <a:cubicBezTo>
                    <a:pt x="4625198" y="4445289"/>
                    <a:pt x="4682991" y="4381021"/>
                    <a:pt x="4731963" y="4309870"/>
                  </a:cubicBezTo>
                  <a:cubicBezTo>
                    <a:pt x="4781043" y="4238747"/>
                    <a:pt x="4821275" y="4160848"/>
                    <a:pt x="4852344" y="4078640"/>
                  </a:cubicBezTo>
                  <a:lnTo>
                    <a:pt x="4863972" y="4047790"/>
                  </a:lnTo>
                  <a:lnTo>
                    <a:pt x="4874144" y="4016320"/>
                  </a:lnTo>
                  <a:lnTo>
                    <a:pt x="4884127" y="3984682"/>
                  </a:lnTo>
                  <a:cubicBezTo>
                    <a:pt x="4887242" y="3973925"/>
                    <a:pt x="4889981" y="3962835"/>
                    <a:pt x="4892800" y="3951883"/>
                  </a:cubicBezTo>
                  <a:lnTo>
                    <a:pt x="4909526" y="3886001"/>
                  </a:lnTo>
                  <a:lnTo>
                    <a:pt x="4917687" y="3852948"/>
                  </a:lnTo>
                  <a:lnTo>
                    <a:pt x="4921768" y="3836422"/>
                  </a:lnTo>
                  <a:lnTo>
                    <a:pt x="4924845" y="3819742"/>
                  </a:lnTo>
                  <a:cubicBezTo>
                    <a:pt x="4933092" y="3775120"/>
                    <a:pt x="4941231" y="3730469"/>
                    <a:pt x="4948230" y="3685744"/>
                  </a:cubicBezTo>
                  <a:cubicBezTo>
                    <a:pt x="4953579" y="3640694"/>
                    <a:pt x="4958249" y="3595577"/>
                    <a:pt x="4962782" y="3550540"/>
                  </a:cubicBezTo>
                  <a:cubicBezTo>
                    <a:pt x="4976580" y="3369692"/>
                    <a:pt x="4965812" y="3187942"/>
                    <a:pt x="4939468" y="3010249"/>
                  </a:cubicBezTo>
                  <a:cubicBezTo>
                    <a:pt x="4912965" y="2832281"/>
                    <a:pt x="4870237" y="2658196"/>
                    <a:pt x="4816901" y="2488224"/>
                  </a:cubicBezTo>
                  <a:cubicBezTo>
                    <a:pt x="4810197" y="2466954"/>
                    <a:pt x="4803984" y="2445582"/>
                    <a:pt x="4797005" y="2424470"/>
                  </a:cubicBezTo>
                  <a:cubicBezTo>
                    <a:pt x="4789399" y="2403537"/>
                    <a:pt x="4781686" y="2382574"/>
                    <a:pt x="4774433" y="2361620"/>
                  </a:cubicBezTo>
                  <a:lnTo>
                    <a:pt x="4752459" y="2298700"/>
                  </a:lnTo>
                  <a:lnTo>
                    <a:pt x="4728083" y="2236526"/>
                  </a:lnTo>
                  <a:cubicBezTo>
                    <a:pt x="4719957" y="2215802"/>
                    <a:pt x="4712352" y="2194869"/>
                    <a:pt x="4704471" y="2174095"/>
                  </a:cubicBezTo>
                  <a:lnTo>
                    <a:pt x="4678399" y="2112626"/>
                  </a:lnTo>
                  <a:lnTo>
                    <a:pt x="4652601" y="2050999"/>
                  </a:lnTo>
                  <a:cubicBezTo>
                    <a:pt x="4643711" y="2030533"/>
                    <a:pt x="4633616" y="2010672"/>
                    <a:pt x="4624205" y="1990415"/>
                  </a:cubicBezTo>
                  <a:lnTo>
                    <a:pt x="4595398" y="1930069"/>
                  </a:lnTo>
                  <a:cubicBezTo>
                    <a:pt x="4585714" y="1909969"/>
                    <a:pt x="4574413" y="1890713"/>
                    <a:pt x="4563827" y="1870952"/>
                  </a:cubicBezTo>
                  <a:lnTo>
                    <a:pt x="4531433" y="1812311"/>
                  </a:lnTo>
                  <a:lnTo>
                    <a:pt x="4523315" y="1797616"/>
                  </a:lnTo>
                  <a:lnTo>
                    <a:pt x="4514482" y="1783425"/>
                  </a:lnTo>
                  <a:lnTo>
                    <a:pt x="4496845" y="1754936"/>
                  </a:lnTo>
                  <a:lnTo>
                    <a:pt x="4461463" y="1697929"/>
                  </a:lnTo>
                  <a:lnTo>
                    <a:pt x="4452660" y="1683629"/>
                  </a:lnTo>
                  <a:lnTo>
                    <a:pt x="4443141" y="1669834"/>
                  </a:lnTo>
                  <a:lnTo>
                    <a:pt x="4424241" y="1642166"/>
                  </a:lnTo>
                  <a:cubicBezTo>
                    <a:pt x="4399005" y="1605265"/>
                    <a:pt x="4374512" y="1567751"/>
                    <a:pt x="4346886" y="1532412"/>
                  </a:cubicBezTo>
                  <a:cubicBezTo>
                    <a:pt x="4240477" y="1388328"/>
                    <a:pt x="4120362" y="1253437"/>
                    <a:pt x="3985497" y="1134649"/>
                  </a:cubicBezTo>
                  <a:cubicBezTo>
                    <a:pt x="3850799" y="1015675"/>
                    <a:pt x="3702920" y="911715"/>
                    <a:pt x="3545665" y="825877"/>
                  </a:cubicBezTo>
                  <a:lnTo>
                    <a:pt x="3486190" y="794756"/>
                  </a:lnTo>
                  <a:cubicBezTo>
                    <a:pt x="3466181" y="784640"/>
                    <a:pt x="3446893" y="773560"/>
                    <a:pt x="3426182" y="764765"/>
                  </a:cubicBezTo>
                  <a:lnTo>
                    <a:pt x="3365044" y="737255"/>
                  </a:lnTo>
                  <a:lnTo>
                    <a:pt x="3334529" y="723514"/>
                  </a:lnTo>
                  <a:cubicBezTo>
                    <a:pt x="3324394" y="718943"/>
                    <a:pt x="3314287" y="714265"/>
                    <a:pt x="3303733" y="710395"/>
                  </a:cubicBezTo>
                  <a:cubicBezTo>
                    <a:pt x="3262013" y="694346"/>
                    <a:pt x="3220711" y="677599"/>
                    <a:pt x="3179033" y="662259"/>
                  </a:cubicBezTo>
                  <a:lnTo>
                    <a:pt x="3052408" y="620447"/>
                  </a:lnTo>
                  <a:lnTo>
                    <a:pt x="2924325" y="584505"/>
                  </a:lnTo>
                  <a:cubicBezTo>
                    <a:pt x="2903106" y="578471"/>
                    <a:pt x="2881119" y="574434"/>
                    <a:pt x="2859667" y="569266"/>
                  </a:cubicBezTo>
                  <a:lnTo>
                    <a:pt x="2795226" y="554085"/>
                  </a:lnTo>
                  <a:cubicBezTo>
                    <a:pt x="2774078" y="548652"/>
                    <a:pt x="2751709" y="544744"/>
                    <a:pt x="2729702" y="540354"/>
                  </a:cubicBezTo>
                  <a:lnTo>
                    <a:pt x="2663758" y="527322"/>
                  </a:lnTo>
                  <a:lnTo>
                    <a:pt x="2630927" y="520495"/>
                  </a:lnTo>
                  <a:lnTo>
                    <a:pt x="2597965" y="515024"/>
                  </a:lnTo>
                  <a:cubicBezTo>
                    <a:pt x="2575970" y="511449"/>
                    <a:pt x="2554112" y="507795"/>
                    <a:pt x="2532205" y="503895"/>
                  </a:cubicBezTo>
                  <a:cubicBezTo>
                    <a:pt x="2357016" y="475037"/>
                    <a:pt x="2182954" y="456682"/>
                    <a:pt x="2010064" y="452552"/>
                  </a:cubicBezTo>
                  <a:cubicBezTo>
                    <a:pt x="1837255" y="448558"/>
                    <a:pt x="1665388" y="457916"/>
                    <a:pt x="1494552" y="485055"/>
                  </a:cubicBezTo>
                  <a:cubicBezTo>
                    <a:pt x="1452133" y="492816"/>
                    <a:pt x="1409569" y="501117"/>
                    <a:pt x="1366896" y="509389"/>
                  </a:cubicBezTo>
                  <a:cubicBezTo>
                    <a:pt x="1324862" y="520035"/>
                    <a:pt x="1282333" y="529505"/>
                    <a:pt x="1240175" y="541045"/>
                  </a:cubicBezTo>
                  <a:lnTo>
                    <a:pt x="1177438" y="560170"/>
                  </a:lnTo>
                  <a:lnTo>
                    <a:pt x="1145987" y="569826"/>
                  </a:lnTo>
                  <a:lnTo>
                    <a:pt x="1130315" y="574669"/>
                  </a:lnTo>
                  <a:lnTo>
                    <a:pt x="1114873" y="580384"/>
                  </a:lnTo>
                  <a:lnTo>
                    <a:pt x="1052839" y="602943"/>
                  </a:lnTo>
                  <a:cubicBezTo>
                    <a:pt x="1032151" y="610499"/>
                    <a:pt x="1011255" y="617535"/>
                    <a:pt x="991135" y="626866"/>
                  </a:cubicBezTo>
                  <a:lnTo>
                    <a:pt x="930179" y="653191"/>
                  </a:lnTo>
                  <a:cubicBezTo>
                    <a:pt x="909850" y="662002"/>
                    <a:pt x="889443" y="670676"/>
                    <a:pt x="869768" y="680937"/>
                  </a:cubicBezTo>
                  <a:lnTo>
                    <a:pt x="810085" y="710734"/>
                  </a:lnTo>
                  <a:cubicBezTo>
                    <a:pt x="790331" y="720859"/>
                    <a:pt x="770124" y="730514"/>
                    <a:pt x="751220" y="741794"/>
                  </a:cubicBezTo>
                  <a:cubicBezTo>
                    <a:pt x="673929" y="784955"/>
                    <a:pt x="598827" y="830326"/>
                    <a:pt x="532669" y="881688"/>
                  </a:cubicBezTo>
                  <a:cubicBezTo>
                    <a:pt x="464226" y="931625"/>
                    <a:pt x="406969" y="988270"/>
                    <a:pt x="354185" y="1050286"/>
                  </a:cubicBezTo>
                  <a:lnTo>
                    <a:pt x="315980" y="1098125"/>
                  </a:lnTo>
                  <a:lnTo>
                    <a:pt x="280345" y="1149782"/>
                  </a:lnTo>
                  <a:cubicBezTo>
                    <a:pt x="268144" y="1166335"/>
                    <a:pt x="257438" y="1185955"/>
                    <a:pt x="245890" y="1203959"/>
                  </a:cubicBezTo>
                  <a:cubicBezTo>
                    <a:pt x="234552" y="1222481"/>
                    <a:pt x="223171" y="1240298"/>
                    <a:pt x="212162" y="1260184"/>
                  </a:cubicBezTo>
                  <a:cubicBezTo>
                    <a:pt x="168299" y="1337574"/>
                    <a:pt x="125055" y="1419360"/>
                    <a:pt x="80716" y="1502476"/>
                  </a:cubicBezTo>
                  <a:lnTo>
                    <a:pt x="0" y="1648841"/>
                  </a:lnTo>
                  <a:lnTo>
                    <a:pt x="0" y="954863"/>
                  </a:lnTo>
                  <a:lnTo>
                    <a:pt x="43491" y="895513"/>
                  </a:lnTo>
                  <a:cubicBezTo>
                    <a:pt x="59888" y="874984"/>
                    <a:pt x="77014" y="854766"/>
                    <a:pt x="93923" y="834489"/>
                  </a:cubicBezTo>
                  <a:cubicBezTo>
                    <a:pt x="163245" y="754880"/>
                    <a:pt x="240806" y="679565"/>
                    <a:pt x="323465" y="617671"/>
                  </a:cubicBezTo>
                  <a:cubicBezTo>
                    <a:pt x="405002" y="553042"/>
                    <a:pt x="490132" y="499230"/>
                    <a:pt x="574777" y="446794"/>
                  </a:cubicBezTo>
                  <a:cubicBezTo>
                    <a:pt x="595733" y="433050"/>
                    <a:pt x="617442" y="421248"/>
                    <a:pt x="638943" y="408925"/>
                  </a:cubicBezTo>
                  <a:lnTo>
                    <a:pt x="703505" y="371742"/>
                  </a:lnTo>
                  <a:cubicBezTo>
                    <a:pt x="724798" y="358900"/>
                    <a:pt x="747120" y="347842"/>
                    <a:pt x="769262" y="336154"/>
                  </a:cubicBezTo>
                  <a:lnTo>
                    <a:pt x="835552" y="301173"/>
                  </a:lnTo>
                  <a:cubicBezTo>
                    <a:pt x="857427" y="289183"/>
                    <a:pt x="880470" y="278896"/>
                    <a:pt x="902979" y="268004"/>
                  </a:cubicBezTo>
                  <a:lnTo>
                    <a:pt x="971127" y="235607"/>
                  </a:lnTo>
                  <a:lnTo>
                    <a:pt x="988238" y="227556"/>
                  </a:lnTo>
                  <a:lnTo>
                    <a:pt x="1005744" y="220191"/>
                  </a:lnTo>
                  <a:lnTo>
                    <a:pt x="1040729" y="205569"/>
                  </a:lnTo>
                  <a:lnTo>
                    <a:pt x="1110835" y="176248"/>
                  </a:lnTo>
                  <a:cubicBezTo>
                    <a:pt x="1157999" y="157703"/>
                    <a:pt x="1206322" y="141323"/>
                    <a:pt x="1254256" y="123796"/>
                  </a:cubicBezTo>
                  <a:cubicBezTo>
                    <a:pt x="1302938" y="108671"/>
                    <a:pt x="1352074" y="94017"/>
                    <a:pt x="1401310" y="79852"/>
                  </a:cubicBezTo>
                  <a:cubicBezTo>
                    <a:pt x="1599497" y="26774"/>
                    <a:pt x="1806373" y="-329"/>
                    <a:pt x="2011811" y="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: Shape 13">
              <a:extLst>
                <a:ext uri="{FF2B5EF4-FFF2-40B4-BE49-F238E27FC236}">
                  <a16:creationId xmlns:a16="http://schemas.microsoft.com/office/drawing/2014/main" id="{06AC5DCC-C3CC-4FD5-AD4E-13A1BE5F7F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297400"/>
              <a:ext cx="5215811" cy="6107388"/>
            </a:xfrm>
            <a:custGeom>
              <a:avLst/>
              <a:gdLst>
                <a:gd name="connsiteX0" fmla="*/ 1869139 w 5215811"/>
                <a:gd name="connsiteY0" fmla="*/ 9 h 6107388"/>
                <a:gd name="connsiteX1" fmla="*/ 2791149 w 5215811"/>
                <a:gd name="connsiteY1" fmla="*/ 130229 h 6107388"/>
                <a:gd name="connsiteX2" fmla="*/ 4760307 w 5215811"/>
                <a:gd name="connsiteY2" fmla="*/ 1608408 h 6107388"/>
                <a:gd name="connsiteX3" fmla="*/ 5108574 w 5215811"/>
                <a:gd name="connsiteY3" fmla="*/ 4050383 h 6107388"/>
                <a:gd name="connsiteX4" fmla="*/ 3434916 w 5215811"/>
                <a:gd name="connsiteY4" fmla="*/ 5503134 h 6107388"/>
                <a:gd name="connsiteX5" fmla="*/ 1137841 w 5215811"/>
                <a:gd name="connsiteY5" fmla="*/ 6033968 h 6107388"/>
                <a:gd name="connsiteX6" fmla="*/ 217555 w 5215811"/>
                <a:gd name="connsiteY6" fmla="*/ 5598945 h 6107388"/>
                <a:gd name="connsiteX7" fmla="*/ 0 w 5215811"/>
                <a:gd name="connsiteY7" fmla="*/ 5419622 h 6107388"/>
                <a:gd name="connsiteX8" fmla="*/ 0 w 5215811"/>
                <a:gd name="connsiteY8" fmla="*/ 4571683 h 6107388"/>
                <a:gd name="connsiteX9" fmla="*/ 18056 w 5215811"/>
                <a:gd name="connsiteY9" fmla="*/ 4599282 h 6107388"/>
                <a:gd name="connsiteX10" fmla="*/ 358324 w 5215811"/>
                <a:gd name="connsiteY10" fmla="*/ 4988154 h 6107388"/>
                <a:gd name="connsiteX11" fmla="*/ 1282741 w 5215811"/>
                <a:gd name="connsiteY11" fmla="*/ 5493193 h 6107388"/>
                <a:gd name="connsiteX12" fmla="*/ 2172794 w 5215811"/>
                <a:gd name="connsiteY12" fmla="*/ 5470630 h 6107388"/>
                <a:gd name="connsiteX13" fmla="*/ 3146893 w 5215811"/>
                <a:gd name="connsiteY13" fmla="*/ 5016296 h 6107388"/>
                <a:gd name="connsiteX14" fmla="*/ 3574114 w 5215811"/>
                <a:gd name="connsiteY14" fmla="*/ 4791124 h 6107388"/>
                <a:gd name="connsiteX15" fmla="*/ 4244948 w 5215811"/>
                <a:gd name="connsiteY15" fmla="*/ 4392664 h 6107388"/>
                <a:gd name="connsiteX16" fmla="*/ 4556385 w 5215811"/>
                <a:gd name="connsiteY16" fmla="*/ 3902656 h 6107388"/>
                <a:gd name="connsiteX17" fmla="*/ 4616354 w 5215811"/>
                <a:gd name="connsiteY17" fmla="*/ 2851680 h 6107388"/>
                <a:gd name="connsiteX18" fmla="*/ 4269266 w 5215811"/>
                <a:gd name="connsiteY18" fmla="*/ 1889625 h 6107388"/>
                <a:gd name="connsiteX19" fmla="*/ 2645976 w 5215811"/>
                <a:gd name="connsiteY19" fmla="*/ 671162 h 6107388"/>
                <a:gd name="connsiteX20" fmla="*/ 1648930 w 5215811"/>
                <a:gd name="connsiteY20" fmla="*/ 573017 h 6107388"/>
                <a:gd name="connsiteX21" fmla="*/ 771768 w 5215811"/>
                <a:gd name="connsiteY21" fmla="*/ 865882 h 6107388"/>
                <a:gd name="connsiteX22" fmla="*/ 433617 w 5215811"/>
                <a:gd name="connsiteY22" fmla="*/ 1119441 h 6107388"/>
                <a:gd name="connsiteX23" fmla="*/ 200571 w 5215811"/>
                <a:gd name="connsiteY23" fmla="*/ 1486480 h 6107388"/>
                <a:gd name="connsiteX24" fmla="*/ 47077 w 5215811"/>
                <a:gd name="connsiteY24" fmla="*/ 1753604 h 6107388"/>
                <a:gd name="connsiteX25" fmla="*/ 0 w 5215811"/>
                <a:gd name="connsiteY25" fmla="*/ 1831655 h 6107388"/>
                <a:gd name="connsiteX26" fmla="*/ 0 w 5215811"/>
                <a:gd name="connsiteY26" fmla="*/ 751112 h 6107388"/>
                <a:gd name="connsiteX27" fmla="*/ 6994 w 5215811"/>
                <a:gd name="connsiteY27" fmla="*/ 742614 h 6107388"/>
                <a:gd name="connsiteX28" fmla="*/ 484047 w 5215811"/>
                <a:gd name="connsiteY28" fmla="*/ 378777 h 6107388"/>
                <a:gd name="connsiteX29" fmla="*/ 1869139 w 5215811"/>
                <a:gd name="connsiteY29" fmla="*/ 9 h 610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5811" h="6107388">
                  <a:moveTo>
                    <a:pt x="1869139" y="9"/>
                  </a:moveTo>
                  <a:cubicBezTo>
                    <a:pt x="2160924" y="-706"/>
                    <a:pt x="2465752" y="43039"/>
                    <a:pt x="2791149" y="130229"/>
                  </a:cubicBezTo>
                  <a:cubicBezTo>
                    <a:pt x="3651198" y="360678"/>
                    <a:pt x="4339884" y="907924"/>
                    <a:pt x="4760307" y="1608408"/>
                  </a:cubicBezTo>
                  <a:cubicBezTo>
                    <a:pt x="5188180" y="2321320"/>
                    <a:pt x="5338357" y="3192822"/>
                    <a:pt x="5108574" y="4050383"/>
                  </a:cubicBezTo>
                  <a:cubicBezTo>
                    <a:pt x="4880820" y="4900373"/>
                    <a:pt x="4152841" y="5098512"/>
                    <a:pt x="3434916" y="5503134"/>
                  </a:cubicBezTo>
                  <a:cubicBezTo>
                    <a:pt x="2717099" y="5907783"/>
                    <a:pt x="2005568" y="6266474"/>
                    <a:pt x="1137841" y="6033968"/>
                  </a:cubicBezTo>
                  <a:cubicBezTo>
                    <a:pt x="783079" y="5938910"/>
                    <a:pt x="479573" y="5790114"/>
                    <a:pt x="217555" y="5598945"/>
                  </a:cubicBezTo>
                  <a:lnTo>
                    <a:pt x="0" y="5419622"/>
                  </a:lnTo>
                  <a:lnTo>
                    <a:pt x="0" y="4571683"/>
                  </a:lnTo>
                  <a:lnTo>
                    <a:pt x="18056" y="4599282"/>
                  </a:lnTo>
                  <a:cubicBezTo>
                    <a:pt x="124071" y="4746782"/>
                    <a:pt x="237002" y="4875718"/>
                    <a:pt x="358324" y="4988154"/>
                  </a:cubicBezTo>
                  <a:cubicBezTo>
                    <a:pt x="621323" y="5231809"/>
                    <a:pt x="923667" y="5396979"/>
                    <a:pt x="1282741" y="5493193"/>
                  </a:cubicBezTo>
                  <a:cubicBezTo>
                    <a:pt x="1573894" y="5571207"/>
                    <a:pt x="1856732" y="5563878"/>
                    <a:pt x="2172794" y="5470630"/>
                  </a:cubicBezTo>
                  <a:cubicBezTo>
                    <a:pt x="2498985" y="5374183"/>
                    <a:pt x="2832844" y="5193315"/>
                    <a:pt x="3146893" y="5016296"/>
                  </a:cubicBezTo>
                  <a:cubicBezTo>
                    <a:pt x="3293538" y="4933641"/>
                    <a:pt x="3436182" y="4861160"/>
                    <a:pt x="3574114" y="4791124"/>
                  </a:cubicBezTo>
                  <a:cubicBezTo>
                    <a:pt x="3841238" y="4655550"/>
                    <a:pt x="4071901" y="4538375"/>
                    <a:pt x="4244948" y="4392664"/>
                  </a:cubicBezTo>
                  <a:cubicBezTo>
                    <a:pt x="4405844" y="4257259"/>
                    <a:pt x="4501845" y="4106204"/>
                    <a:pt x="4556385" y="3902656"/>
                  </a:cubicBezTo>
                  <a:cubicBezTo>
                    <a:pt x="4649063" y="3556776"/>
                    <a:pt x="4669271" y="3203187"/>
                    <a:pt x="4616354" y="2851680"/>
                  </a:cubicBezTo>
                  <a:cubicBezTo>
                    <a:pt x="4565198" y="2511774"/>
                    <a:pt x="4448474" y="2188147"/>
                    <a:pt x="4269266" y="1889625"/>
                  </a:cubicBezTo>
                  <a:cubicBezTo>
                    <a:pt x="3907781" y="1287586"/>
                    <a:pt x="3331245" y="854780"/>
                    <a:pt x="2645976" y="671162"/>
                  </a:cubicBezTo>
                  <a:cubicBezTo>
                    <a:pt x="2278249" y="572630"/>
                    <a:pt x="1952074" y="540526"/>
                    <a:pt x="1648930" y="573017"/>
                  </a:cubicBezTo>
                  <a:cubicBezTo>
                    <a:pt x="1351746" y="604901"/>
                    <a:pt x="1064785" y="700731"/>
                    <a:pt x="771768" y="865882"/>
                  </a:cubicBezTo>
                  <a:cubicBezTo>
                    <a:pt x="568061" y="980657"/>
                    <a:pt x="486465" y="1058486"/>
                    <a:pt x="433617" y="1119441"/>
                  </a:cubicBezTo>
                  <a:cubicBezTo>
                    <a:pt x="358307" y="1206256"/>
                    <a:pt x="292149" y="1323808"/>
                    <a:pt x="200571" y="1486480"/>
                  </a:cubicBezTo>
                  <a:cubicBezTo>
                    <a:pt x="156644" y="1564432"/>
                    <a:pt x="106654" y="1653214"/>
                    <a:pt x="47077" y="1753604"/>
                  </a:cubicBezTo>
                  <a:lnTo>
                    <a:pt x="0" y="1831655"/>
                  </a:lnTo>
                  <a:lnTo>
                    <a:pt x="0" y="751112"/>
                  </a:lnTo>
                  <a:lnTo>
                    <a:pt x="6994" y="742614"/>
                  </a:lnTo>
                  <a:cubicBezTo>
                    <a:pt x="117721" y="617683"/>
                    <a:pt x="259696" y="505222"/>
                    <a:pt x="484047" y="378777"/>
                  </a:cubicBezTo>
                  <a:cubicBezTo>
                    <a:pt x="932751" y="125890"/>
                    <a:pt x="1382831" y="1200"/>
                    <a:pt x="1869139" y="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4BBCC2F4-EFA7-4AF4-B538-AC4022D90F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319367"/>
              <a:ext cx="5217956" cy="6100079"/>
            </a:xfrm>
            <a:custGeom>
              <a:avLst/>
              <a:gdLst>
                <a:gd name="connsiteX0" fmla="*/ 1951393 w 5217956"/>
                <a:gd name="connsiteY0" fmla="*/ 82 h 6100079"/>
                <a:gd name="connsiteX1" fmla="*/ 2855177 w 5217956"/>
                <a:gd name="connsiteY1" fmla="*/ 125419 h 6100079"/>
                <a:gd name="connsiteX2" fmla="*/ 4779341 w 5217956"/>
                <a:gd name="connsiteY2" fmla="*/ 1591542 h 6100079"/>
                <a:gd name="connsiteX3" fmla="*/ 5108573 w 5217956"/>
                <a:gd name="connsiteY3" fmla="*/ 4028416 h 6100079"/>
                <a:gd name="connsiteX4" fmla="*/ 3459358 w 5217956"/>
                <a:gd name="connsiteY4" fmla="*/ 5487716 h 6100079"/>
                <a:gd name="connsiteX5" fmla="*/ 1203274 w 5217956"/>
                <a:gd name="connsiteY5" fmla="*/ 6029534 h 6100079"/>
                <a:gd name="connsiteX6" fmla="*/ 59920 w 5217956"/>
                <a:gd name="connsiteY6" fmla="*/ 5396467 h 6100079"/>
                <a:gd name="connsiteX7" fmla="*/ 0 w 5217956"/>
                <a:gd name="connsiteY7" fmla="*/ 5333382 h 6100079"/>
                <a:gd name="connsiteX8" fmla="*/ 0 w 5217956"/>
                <a:gd name="connsiteY8" fmla="*/ 4205833 h 6100079"/>
                <a:gd name="connsiteX9" fmla="*/ 58036 w 5217956"/>
                <a:gd name="connsiteY9" fmla="*/ 4310048 h 6100079"/>
                <a:gd name="connsiteX10" fmla="*/ 520779 w 5217956"/>
                <a:gd name="connsiteY10" fmla="*/ 4907591 h 6100079"/>
                <a:gd name="connsiteX11" fmla="*/ 1377154 w 5217956"/>
                <a:gd name="connsiteY11" fmla="*/ 5380604 h 6100079"/>
                <a:gd name="connsiteX12" fmla="*/ 3123340 w 5217956"/>
                <a:gd name="connsiteY12" fmla="*/ 4905715 h 6100079"/>
                <a:gd name="connsiteX13" fmla="*/ 3547863 w 5217956"/>
                <a:gd name="connsiteY13" fmla="*/ 4676342 h 6100079"/>
                <a:gd name="connsiteX14" fmla="*/ 4186753 w 5217956"/>
                <a:gd name="connsiteY14" fmla="*/ 4289376 h 6100079"/>
                <a:gd name="connsiteX15" fmla="*/ 4459565 w 5217956"/>
                <a:gd name="connsiteY15" fmla="*/ 3854399 h 6100079"/>
                <a:gd name="connsiteX16" fmla="*/ 4521015 w 5217956"/>
                <a:gd name="connsiteY16" fmla="*/ 2849377 h 6100079"/>
                <a:gd name="connsiteX17" fmla="*/ 4199723 w 5217956"/>
                <a:gd name="connsiteY17" fmla="*/ 1931213 h 6100079"/>
                <a:gd name="connsiteX18" fmla="*/ 2681217 w 5217956"/>
                <a:gd name="connsiteY18" fmla="*/ 774211 h 6100079"/>
                <a:gd name="connsiteX19" fmla="*/ 926547 w 5217956"/>
                <a:gd name="connsiteY19" fmla="*/ 967112 h 6100079"/>
                <a:gd name="connsiteX20" fmla="*/ 622677 w 5217956"/>
                <a:gd name="connsiteY20" fmla="*/ 1197863 h 6100079"/>
                <a:gd name="connsiteX21" fmla="*/ 404892 w 5217956"/>
                <a:gd name="connsiteY21" fmla="*/ 1547314 h 6100079"/>
                <a:gd name="connsiteX22" fmla="*/ 40135 w 5217956"/>
                <a:gd name="connsiteY22" fmla="*/ 2159090 h 6100079"/>
                <a:gd name="connsiteX23" fmla="*/ 0 w 5217956"/>
                <a:gd name="connsiteY23" fmla="*/ 2219367 h 6100079"/>
                <a:gd name="connsiteX24" fmla="*/ 0 w 5217956"/>
                <a:gd name="connsiteY24" fmla="*/ 915659 h 6100079"/>
                <a:gd name="connsiteX25" fmla="*/ 58609 w 5217956"/>
                <a:gd name="connsiteY25" fmla="*/ 828051 h 6100079"/>
                <a:gd name="connsiteX26" fmla="*/ 590688 w 5217956"/>
                <a:gd name="connsiteY26" fmla="*/ 385385 h 6100079"/>
                <a:gd name="connsiteX27" fmla="*/ 1951393 w 5217956"/>
                <a:gd name="connsiteY27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217956" h="6100079">
                  <a:moveTo>
                    <a:pt x="1951393" y="82"/>
                  </a:moveTo>
                  <a:cubicBezTo>
                    <a:pt x="2237631" y="-2119"/>
                    <a:pt x="2536431" y="40011"/>
                    <a:pt x="2855177" y="125419"/>
                  </a:cubicBezTo>
                  <a:cubicBezTo>
                    <a:pt x="3697704" y="351173"/>
                    <a:pt x="4370490" y="894159"/>
                    <a:pt x="4779341" y="1591542"/>
                  </a:cubicBezTo>
                  <a:cubicBezTo>
                    <a:pt x="5195534" y="2301324"/>
                    <a:pt x="5338356" y="3170855"/>
                    <a:pt x="5108573" y="4028416"/>
                  </a:cubicBezTo>
                  <a:cubicBezTo>
                    <a:pt x="4880819" y="4878406"/>
                    <a:pt x="4165603" y="5079965"/>
                    <a:pt x="3459358" y="5487716"/>
                  </a:cubicBezTo>
                  <a:cubicBezTo>
                    <a:pt x="2753114" y="5895466"/>
                    <a:pt x="2053264" y="6257288"/>
                    <a:pt x="1203274" y="6029534"/>
                  </a:cubicBezTo>
                  <a:cubicBezTo>
                    <a:pt x="739884" y="5905369"/>
                    <a:pt x="366399" y="5685345"/>
                    <a:pt x="59920" y="5396467"/>
                  </a:cubicBezTo>
                  <a:lnTo>
                    <a:pt x="0" y="5333382"/>
                  </a:lnTo>
                  <a:lnTo>
                    <a:pt x="0" y="4205833"/>
                  </a:lnTo>
                  <a:lnTo>
                    <a:pt x="58036" y="4310048"/>
                  </a:lnTo>
                  <a:cubicBezTo>
                    <a:pt x="197935" y="4550245"/>
                    <a:pt x="350594" y="4747142"/>
                    <a:pt x="520779" y="4907591"/>
                  </a:cubicBezTo>
                  <a:cubicBezTo>
                    <a:pt x="763600" y="5136565"/>
                    <a:pt x="1043821" y="5291288"/>
                    <a:pt x="1377154" y="5380604"/>
                  </a:cubicBezTo>
                  <a:cubicBezTo>
                    <a:pt x="1963029" y="5537589"/>
                    <a:pt x="2470519" y="5282804"/>
                    <a:pt x="3123340" y="4905715"/>
                  </a:cubicBezTo>
                  <a:cubicBezTo>
                    <a:pt x="3269800" y="4821157"/>
                    <a:pt x="3411134" y="4747512"/>
                    <a:pt x="3547863" y="4676342"/>
                  </a:cubicBezTo>
                  <a:cubicBezTo>
                    <a:pt x="3804497" y="4542710"/>
                    <a:pt x="4026085" y="4427393"/>
                    <a:pt x="4186753" y="4289376"/>
                  </a:cubicBezTo>
                  <a:cubicBezTo>
                    <a:pt x="4329009" y="4167293"/>
                    <a:pt x="4410589" y="4037181"/>
                    <a:pt x="4459565" y="3854399"/>
                  </a:cubicBezTo>
                  <a:cubicBezTo>
                    <a:pt x="4548302" y="3523229"/>
                    <a:pt x="4568981" y="3185183"/>
                    <a:pt x="4521015" y="2849377"/>
                  </a:cubicBezTo>
                  <a:cubicBezTo>
                    <a:pt x="4474709" y="2524680"/>
                    <a:pt x="4366564" y="2215756"/>
                    <a:pt x="4199723" y="1931213"/>
                  </a:cubicBezTo>
                  <a:cubicBezTo>
                    <a:pt x="3863270" y="1357325"/>
                    <a:pt x="3323982" y="946439"/>
                    <a:pt x="2681217" y="774211"/>
                  </a:cubicBezTo>
                  <a:cubicBezTo>
                    <a:pt x="2001139" y="591984"/>
                    <a:pt x="1476322" y="649699"/>
                    <a:pt x="926547" y="967112"/>
                  </a:cubicBezTo>
                  <a:cubicBezTo>
                    <a:pt x="740730" y="1074393"/>
                    <a:pt x="668642" y="1143989"/>
                    <a:pt x="622677" y="1197863"/>
                  </a:cubicBezTo>
                  <a:cubicBezTo>
                    <a:pt x="555599" y="1276450"/>
                    <a:pt x="492360" y="1390031"/>
                    <a:pt x="404892" y="1547314"/>
                  </a:cubicBezTo>
                  <a:cubicBezTo>
                    <a:pt x="317047" y="1705133"/>
                    <a:pt x="204816" y="1906756"/>
                    <a:pt x="40135" y="2159090"/>
                  </a:cubicBezTo>
                  <a:lnTo>
                    <a:pt x="0" y="2219367"/>
                  </a:lnTo>
                  <a:lnTo>
                    <a:pt x="0" y="915659"/>
                  </a:lnTo>
                  <a:lnTo>
                    <a:pt x="58609" y="828051"/>
                  </a:lnTo>
                  <a:cubicBezTo>
                    <a:pt x="177453" y="670481"/>
                    <a:pt x="325846" y="538291"/>
                    <a:pt x="590688" y="385385"/>
                  </a:cubicBezTo>
                  <a:cubicBezTo>
                    <a:pt x="1032158" y="130559"/>
                    <a:pt x="1474329" y="3750"/>
                    <a:pt x="1951393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A9D1364-B6A3-44CB-9FBA-C528F0CE90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319367"/>
              <a:ext cx="5217957" cy="6100079"/>
            </a:xfrm>
            <a:custGeom>
              <a:avLst/>
              <a:gdLst>
                <a:gd name="connsiteX0" fmla="*/ 1951394 w 5217957"/>
                <a:gd name="connsiteY0" fmla="*/ 82 h 6100079"/>
                <a:gd name="connsiteX1" fmla="*/ 2855178 w 5217957"/>
                <a:gd name="connsiteY1" fmla="*/ 125419 h 6100079"/>
                <a:gd name="connsiteX2" fmla="*/ 4779341 w 5217957"/>
                <a:gd name="connsiteY2" fmla="*/ 1591542 h 6100079"/>
                <a:gd name="connsiteX3" fmla="*/ 5108574 w 5217957"/>
                <a:gd name="connsiteY3" fmla="*/ 4028416 h 6100079"/>
                <a:gd name="connsiteX4" fmla="*/ 3459359 w 5217957"/>
                <a:gd name="connsiteY4" fmla="*/ 5487716 h 6100079"/>
                <a:gd name="connsiteX5" fmla="*/ 1203275 w 5217957"/>
                <a:gd name="connsiteY5" fmla="*/ 6029534 h 6100079"/>
                <a:gd name="connsiteX6" fmla="*/ 59921 w 5217957"/>
                <a:gd name="connsiteY6" fmla="*/ 5396467 h 6100079"/>
                <a:gd name="connsiteX7" fmla="*/ 0 w 5217957"/>
                <a:gd name="connsiteY7" fmla="*/ 5333381 h 6100079"/>
                <a:gd name="connsiteX8" fmla="*/ 0 w 5217957"/>
                <a:gd name="connsiteY8" fmla="*/ 4427327 h 6100079"/>
                <a:gd name="connsiteX9" fmla="*/ 112056 w 5217957"/>
                <a:gd name="connsiteY9" fmla="*/ 4602502 h 6100079"/>
                <a:gd name="connsiteX10" fmla="*/ 443875 w 5217957"/>
                <a:gd name="connsiteY10" fmla="*/ 4989110 h 6100079"/>
                <a:gd name="connsiteX11" fmla="*/ 1348175 w 5217957"/>
                <a:gd name="connsiteY11" fmla="*/ 5488759 h 6100079"/>
                <a:gd name="connsiteX12" fmla="*/ 2221463 w 5217957"/>
                <a:gd name="connsiteY12" fmla="*/ 5461704 h 6100079"/>
                <a:gd name="connsiteX13" fmla="*/ 3179339 w 5217957"/>
                <a:gd name="connsiteY13" fmla="*/ 5003023 h 6100079"/>
                <a:gd name="connsiteX14" fmla="*/ 3599638 w 5217957"/>
                <a:gd name="connsiteY14" fmla="*/ 4775996 h 6100079"/>
                <a:gd name="connsiteX15" fmla="*/ 4259765 w 5217957"/>
                <a:gd name="connsiteY15" fmla="*/ 4374667 h 6100079"/>
                <a:gd name="connsiteX16" fmla="*/ 4567742 w 5217957"/>
                <a:gd name="connsiteY16" fmla="*/ 3883732 h 6100079"/>
                <a:gd name="connsiteX17" fmla="*/ 4631929 w 5217957"/>
                <a:gd name="connsiteY17" fmla="*/ 2833886 h 6100079"/>
                <a:gd name="connsiteX18" fmla="*/ 4296412 w 5217957"/>
                <a:gd name="connsiteY18" fmla="*/ 1874932 h 6100079"/>
                <a:gd name="connsiteX19" fmla="*/ 2710219 w 5217957"/>
                <a:gd name="connsiteY19" fmla="*/ 666410 h 6100079"/>
                <a:gd name="connsiteX20" fmla="*/ 1732642 w 5217957"/>
                <a:gd name="connsiteY20" fmla="*/ 573480 h 6100079"/>
                <a:gd name="connsiteX21" fmla="*/ 870621 w 5217957"/>
                <a:gd name="connsiteY21" fmla="*/ 870402 h 6100079"/>
                <a:gd name="connsiteX22" fmla="*/ 537555 w 5217957"/>
                <a:gd name="connsiteY22" fmla="*/ 1125324 h 6100079"/>
                <a:gd name="connsiteX23" fmla="*/ 306995 w 5217957"/>
                <a:gd name="connsiteY23" fmla="*/ 1493030 h 6100079"/>
                <a:gd name="connsiteX24" fmla="*/ 23579 w 5217957"/>
                <a:gd name="connsiteY24" fmla="*/ 1977465 h 6100079"/>
                <a:gd name="connsiteX25" fmla="*/ 0 w 5217957"/>
                <a:gd name="connsiteY25" fmla="*/ 2014291 h 6100079"/>
                <a:gd name="connsiteX26" fmla="*/ 0 w 5217957"/>
                <a:gd name="connsiteY26" fmla="*/ 915660 h 6100079"/>
                <a:gd name="connsiteX27" fmla="*/ 58609 w 5217957"/>
                <a:gd name="connsiteY27" fmla="*/ 828051 h 6100079"/>
                <a:gd name="connsiteX28" fmla="*/ 590689 w 5217957"/>
                <a:gd name="connsiteY28" fmla="*/ 385385 h 6100079"/>
                <a:gd name="connsiteX29" fmla="*/ 1951394 w 5217957"/>
                <a:gd name="connsiteY29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7957" h="6100079">
                  <a:moveTo>
                    <a:pt x="1951394" y="82"/>
                  </a:moveTo>
                  <a:cubicBezTo>
                    <a:pt x="2237632" y="-2119"/>
                    <a:pt x="2536431" y="40011"/>
                    <a:pt x="2855178" y="125419"/>
                  </a:cubicBezTo>
                  <a:cubicBezTo>
                    <a:pt x="3697704" y="351173"/>
                    <a:pt x="4370491" y="894159"/>
                    <a:pt x="4779341" y="1591542"/>
                  </a:cubicBezTo>
                  <a:cubicBezTo>
                    <a:pt x="5195535" y="2301324"/>
                    <a:pt x="5338357" y="3170855"/>
                    <a:pt x="5108574" y="4028416"/>
                  </a:cubicBezTo>
                  <a:cubicBezTo>
                    <a:pt x="4880820" y="4878406"/>
                    <a:pt x="4165604" y="5079965"/>
                    <a:pt x="3459359" y="5487716"/>
                  </a:cubicBezTo>
                  <a:cubicBezTo>
                    <a:pt x="2753115" y="5895466"/>
                    <a:pt x="2053265" y="6257288"/>
                    <a:pt x="1203275" y="6029534"/>
                  </a:cubicBezTo>
                  <a:cubicBezTo>
                    <a:pt x="739885" y="5905369"/>
                    <a:pt x="366400" y="5685345"/>
                    <a:pt x="59921" y="5396467"/>
                  </a:cubicBezTo>
                  <a:lnTo>
                    <a:pt x="0" y="5333381"/>
                  </a:lnTo>
                  <a:lnTo>
                    <a:pt x="0" y="4427327"/>
                  </a:lnTo>
                  <a:lnTo>
                    <a:pt x="112056" y="4602502"/>
                  </a:lnTo>
                  <a:cubicBezTo>
                    <a:pt x="215300" y="4749260"/>
                    <a:pt x="325419" y="4877443"/>
                    <a:pt x="443875" y="4989110"/>
                  </a:cubicBezTo>
                  <a:cubicBezTo>
                    <a:pt x="700709" y="5231113"/>
                    <a:pt x="996455" y="5394516"/>
                    <a:pt x="1348175" y="5488759"/>
                  </a:cubicBezTo>
                  <a:cubicBezTo>
                    <a:pt x="1633379" y="5565179"/>
                    <a:pt x="1910917" y="5556430"/>
                    <a:pt x="2221463" y="5461704"/>
                  </a:cubicBezTo>
                  <a:cubicBezTo>
                    <a:pt x="2541923" y="5363721"/>
                    <a:pt x="2870374" y="5181404"/>
                    <a:pt x="3179339" y="5003023"/>
                  </a:cubicBezTo>
                  <a:cubicBezTo>
                    <a:pt x="3323713" y="4919760"/>
                    <a:pt x="3463978" y="4846641"/>
                    <a:pt x="3599638" y="4775996"/>
                  </a:cubicBezTo>
                  <a:cubicBezTo>
                    <a:pt x="3862436" y="4639263"/>
                    <a:pt x="4089314" y="4521074"/>
                    <a:pt x="4259765" y="4374667"/>
                  </a:cubicBezTo>
                  <a:cubicBezTo>
                    <a:pt x="4418282" y="4238625"/>
                    <a:pt x="4513201" y="4087280"/>
                    <a:pt x="4567742" y="3883732"/>
                  </a:cubicBezTo>
                  <a:cubicBezTo>
                    <a:pt x="4660420" y="3537853"/>
                    <a:pt x="4682033" y="3184640"/>
                    <a:pt x="4631929" y="2833886"/>
                  </a:cubicBezTo>
                  <a:cubicBezTo>
                    <a:pt x="4583584" y="2494734"/>
                    <a:pt x="4470646" y="2172121"/>
                    <a:pt x="4296412" y="1874932"/>
                  </a:cubicBezTo>
                  <a:cubicBezTo>
                    <a:pt x="3944879" y="1275559"/>
                    <a:pt x="3381537" y="846289"/>
                    <a:pt x="2710219" y="666410"/>
                  </a:cubicBezTo>
                  <a:cubicBezTo>
                    <a:pt x="2349955" y="569877"/>
                    <a:pt x="2030161" y="539483"/>
                    <a:pt x="1732642" y="573480"/>
                  </a:cubicBezTo>
                  <a:cubicBezTo>
                    <a:pt x="1440866" y="606814"/>
                    <a:pt x="1158880" y="703976"/>
                    <a:pt x="870621" y="870402"/>
                  </a:cubicBezTo>
                  <a:cubicBezTo>
                    <a:pt x="670160" y="986048"/>
                    <a:pt x="589753" y="1064195"/>
                    <a:pt x="537555" y="1125324"/>
                  </a:cubicBezTo>
                  <a:cubicBezTo>
                    <a:pt x="463218" y="1212400"/>
                    <a:pt x="397708" y="1330125"/>
                    <a:pt x="306995" y="1493030"/>
                  </a:cubicBezTo>
                  <a:cubicBezTo>
                    <a:pt x="234596" y="1623167"/>
                    <a:pt x="145436" y="1783409"/>
                    <a:pt x="23579" y="1977465"/>
                  </a:cubicBezTo>
                  <a:lnTo>
                    <a:pt x="0" y="2014291"/>
                  </a:lnTo>
                  <a:lnTo>
                    <a:pt x="0" y="915660"/>
                  </a:lnTo>
                  <a:lnTo>
                    <a:pt x="58609" y="828051"/>
                  </a:lnTo>
                  <a:cubicBezTo>
                    <a:pt x="177453" y="670481"/>
                    <a:pt x="325847" y="538291"/>
                    <a:pt x="590689" y="385385"/>
                  </a:cubicBezTo>
                  <a:cubicBezTo>
                    <a:pt x="1032159" y="130559"/>
                    <a:pt x="1474330" y="3750"/>
                    <a:pt x="1951394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D0BBD78C-3426-CBA8-72FA-83334D3B81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1243013"/>
            <a:ext cx="3855720" cy="4371974"/>
          </a:xfrm>
        </p:spPr>
        <p:txBody>
          <a:bodyPr>
            <a:normAutofit/>
          </a:bodyPr>
          <a:lstStyle/>
          <a:p>
            <a:r>
              <a:rPr lang="pt-PT" sz="3600">
                <a:solidFill>
                  <a:schemeClr val="tx2"/>
                </a:solidFill>
              </a:rPr>
              <a:t>Igreja Sinnodal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068FE9F2-0236-BE4D-CD21-7C2B168EE8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7291" y="289202"/>
            <a:ext cx="6565927" cy="6306132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t-PT" b="1">
                <a:solidFill>
                  <a:schemeClr val="tx2"/>
                </a:solidFill>
                <a:ea typeface="+mn-lt"/>
                <a:cs typeface="+mn-lt"/>
              </a:rPr>
              <a:t>Definir relações, processos e vínculos</a:t>
            </a:r>
            <a:r>
              <a:rPr lang="pt-PT">
                <a:solidFill>
                  <a:schemeClr val="tx2"/>
                </a:solidFill>
                <a:ea typeface="+mn-lt"/>
                <a:cs typeface="+mn-lt"/>
              </a:rPr>
              <a:t> é identificar:</a:t>
            </a:r>
            <a:endParaRPr lang="pt-PT" dirty="0">
              <a:solidFill>
                <a:schemeClr val="tx2"/>
              </a:solidFill>
            </a:endParaRPr>
          </a:p>
          <a:p>
            <a:r>
              <a:rPr lang="pt-PT" b="1">
                <a:solidFill>
                  <a:schemeClr val="tx2"/>
                </a:solidFill>
                <a:ea typeface="+mn-lt"/>
                <a:cs typeface="+mn-lt"/>
              </a:rPr>
              <a:t>Quem se relaciona com quem</a:t>
            </a:r>
            <a:r>
              <a:rPr lang="pt-PT" dirty="0">
                <a:solidFill>
                  <a:schemeClr val="tx2"/>
                </a:solidFill>
                <a:ea typeface="+mn-lt"/>
                <a:cs typeface="+mn-lt"/>
              </a:rPr>
              <a:t> </a:t>
            </a:r>
            <a:r>
              <a:rPr lang="pt-PT">
                <a:solidFill>
                  <a:schemeClr val="tx2"/>
                </a:solidFill>
                <a:ea typeface="+mn-lt"/>
                <a:cs typeface="+mn-lt"/>
              </a:rPr>
              <a:t>(relações); </a:t>
            </a:r>
            <a:endParaRPr lang="pt-PT" dirty="0">
              <a:solidFill>
                <a:schemeClr val="tx2"/>
              </a:solidFill>
            </a:endParaRPr>
          </a:p>
          <a:p>
            <a:r>
              <a:rPr lang="pt-PT" b="1">
                <a:solidFill>
                  <a:schemeClr val="tx2"/>
                </a:solidFill>
                <a:ea typeface="+mn-lt"/>
                <a:cs typeface="+mn-lt"/>
              </a:rPr>
              <a:t>Como as ações acontecem</a:t>
            </a:r>
            <a:r>
              <a:rPr lang="pt-PT" dirty="0">
                <a:solidFill>
                  <a:schemeClr val="tx2"/>
                </a:solidFill>
                <a:ea typeface="+mn-lt"/>
                <a:cs typeface="+mn-lt"/>
              </a:rPr>
              <a:t> </a:t>
            </a:r>
            <a:r>
              <a:rPr lang="pt-PT">
                <a:solidFill>
                  <a:schemeClr val="tx2"/>
                </a:solidFill>
                <a:ea typeface="+mn-lt"/>
                <a:cs typeface="+mn-lt"/>
              </a:rPr>
              <a:t>(processos); </a:t>
            </a:r>
            <a:endParaRPr lang="pt-PT" dirty="0">
              <a:solidFill>
                <a:schemeClr val="tx2"/>
              </a:solidFill>
            </a:endParaRPr>
          </a:p>
          <a:p>
            <a:r>
              <a:rPr lang="pt-PT" b="1">
                <a:solidFill>
                  <a:schemeClr val="tx2"/>
                </a:solidFill>
                <a:ea typeface="+mn-lt"/>
                <a:cs typeface="+mn-lt"/>
              </a:rPr>
              <a:t>O que mantém as pessoas unidas e comprometidas</a:t>
            </a:r>
            <a:r>
              <a:rPr lang="pt-PT" dirty="0">
                <a:solidFill>
                  <a:schemeClr val="tx2"/>
                </a:solidFill>
                <a:ea typeface="+mn-lt"/>
                <a:cs typeface="+mn-lt"/>
              </a:rPr>
              <a:t> </a:t>
            </a:r>
            <a:r>
              <a:rPr lang="pt-PT">
                <a:solidFill>
                  <a:schemeClr val="tx2"/>
                </a:solidFill>
                <a:ea typeface="+mn-lt"/>
                <a:cs typeface="+mn-lt"/>
              </a:rPr>
              <a:t>(vínculos). </a:t>
            </a:r>
            <a:endParaRPr lang="pt-PT" dirty="0">
              <a:solidFill>
                <a:schemeClr val="tx2"/>
              </a:solidFill>
            </a:endParaRPr>
          </a:p>
          <a:p>
            <a:r>
              <a:rPr lang="pt-PT">
                <a:solidFill>
                  <a:schemeClr val="tx2"/>
                </a:solidFill>
                <a:ea typeface="+mn-lt"/>
                <a:cs typeface="+mn-lt"/>
              </a:rPr>
              <a:t>No contexto da Igreja sinodal, isso significa fortalecer a comunhão entre as pessoas, organizar adequadamente os caminhos pastorais e cultivar vínculos fraternos que sustentem a participação de todos na missão evangelizadora.</a:t>
            </a:r>
            <a:endParaRPr lang="pt-PT" dirty="0">
              <a:solidFill>
                <a:schemeClr val="tx2"/>
              </a:solidFill>
            </a:endParaRPr>
          </a:p>
          <a:p>
            <a:endParaRPr lang="pt-PT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81237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704DC66B-6FAF-5DDC-489D-7706BD0AC0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pt-BR" sz="3800" b="1"/>
              <a:t>1º MOMENTO – ACOLHIDA E ESPIRITUALIDADE</a:t>
            </a:r>
            <a:endParaRPr lang="pt-BR" sz="3800"/>
          </a:p>
        </p:txBody>
      </p:sp>
      <p:sp>
        <p:nvSpPr>
          <p:cNvPr id="21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sX0" fmla="*/ 0 w 3474720"/>
              <a:gd name="csY0" fmla="*/ 0 h 18288"/>
              <a:gd name="csX1" fmla="*/ 694944 w 3474720"/>
              <a:gd name="csY1" fmla="*/ 0 h 18288"/>
              <a:gd name="csX2" fmla="*/ 1355141 w 3474720"/>
              <a:gd name="csY2" fmla="*/ 0 h 18288"/>
              <a:gd name="csX3" fmla="*/ 2015338 w 3474720"/>
              <a:gd name="csY3" fmla="*/ 0 h 18288"/>
              <a:gd name="csX4" fmla="*/ 2779776 w 3474720"/>
              <a:gd name="csY4" fmla="*/ 0 h 18288"/>
              <a:gd name="csX5" fmla="*/ 3474720 w 3474720"/>
              <a:gd name="csY5" fmla="*/ 0 h 18288"/>
              <a:gd name="csX6" fmla="*/ 3474720 w 3474720"/>
              <a:gd name="csY6" fmla="*/ 18288 h 18288"/>
              <a:gd name="csX7" fmla="*/ 2779776 w 3474720"/>
              <a:gd name="csY7" fmla="*/ 18288 h 18288"/>
              <a:gd name="csX8" fmla="*/ 2189074 w 3474720"/>
              <a:gd name="csY8" fmla="*/ 18288 h 18288"/>
              <a:gd name="csX9" fmla="*/ 1528877 w 3474720"/>
              <a:gd name="csY9" fmla="*/ 18288 h 18288"/>
              <a:gd name="csX10" fmla="*/ 868680 w 3474720"/>
              <a:gd name="csY10" fmla="*/ 18288 h 18288"/>
              <a:gd name="csX11" fmla="*/ 0 w 3474720"/>
              <a:gd name="csY11" fmla="*/ 18288 h 18288"/>
              <a:gd name="csX12" fmla="*/ 0 w 3474720"/>
              <a:gd name="csY12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263BC59-C2AC-7AA1-3CB7-D06A442D22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r>
              <a:rPr lang="pt-BR" sz="2000" b="1"/>
              <a:t>Objetivo:</a:t>
            </a:r>
            <a:r>
              <a:rPr lang="pt-BR" sz="2000"/>
              <a:t> </a:t>
            </a:r>
          </a:p>
          <a:p>
            <a:r>
              <a:rPr lang="pt-BR" sz="2000"/>
              <a:t>Dispor o coração para o encontro e resgatar o sentido da missão.</a:t>
            </a:r>
          </a:p>
          <a:p>
            <a:pPr marL="0" indent="0">
              <a:buNone/>
            </a:pPr>
            <a:endParaRPr lang="pt-BR" sz="2000"/>
          </a:p>
          <a:p>
            <a:pPr lvl="0"/>
            <a:r>
              <a:rPr lang="pt-BR" sz="2000" b="1"/>
              <a:t>Dinâmica: </a:t>
            </a:r>
          </a:p>
          <a:p>
            <a:pPr lvl="0"/>
            <a:r>
              <a:rPr lang="pt-BR" sz="2000" i="1"/>
              <a:t>“Meu coração em rede”</a:t>
            </a:r>
            <a:r>
              <a:rPr lang="pt-BR" sz="2000"/>
              <a:t> — cada participante escreve em um cartão o que deseja comunicar ao mundo através da sua fé.</a:t>
            </a:r>
          </a:p>
          <a:p>
            <a:pPr marL="0" indent="0">
              <a:buNone/>
            </a:pPr>
            <a:endParaRPr lang="pt-BR" sz="2000"/>
          </a:p>
        </p:txBody>
      </p:sp>
      <p:pic>
        <p:nvPicPr>
          <p:cNvPr id="5" name="Imagem 4" descr="Uma imagem com texto, póster, logótipo, símbolo&#10;&#10;Os conteúdos gerados por IA poderão estar incorretos.">
            <a:extLst>
              <a:ext uri="{FF2B5EF4-FFF2-40B4-BE49-F238E27FC236}">
                <a16:creationId xmlns:a16="http://schemas.microsoft.com/office/drawing/2014/main" id="{ADFD400C-441D-6B5B-77E1-A264669F8D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2"/>
          <a:stretch>
            <a:fillRect/>
          </a:stretch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7322198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3299B09-416D-358B-6982-FB3DAFBB341F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50AB553-2A96-4A92-96F2-93548E096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0">
                <a:schemeClr val="bg2">
                  <a:alpha val="68000"/>
                </a:schemeClr>
              </a:gs>
              <a:gs pos="85000">
                <a:schemeClr val="bg2">
                  <a:alpha val="97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FBC9E8A9-835A-A6B4-6FD1-6FD8B42F2F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pt-PT" sz="2400" dirty="0"/>
              <a:t>“Vivemos conectados o tempo todo: no celular, nas redes, nos grupos…</a:t>
            </a:r>
            <a:br>
              <a:rPr lang="pt-PT" sz="2400" dirty="0"/>
            </a:br>
            <a:r>
              <a:rPr lang="pt-PT" sz="2400" dirty="0"/>
              <a:t>Mas será que nosso coração também está conectado com Deus e com os outros?</a:t>
            </a:r>
            <a:br>
              <a:rPr lang="pt-PT" sz="2400" dirty="0"/>
            </a:br>
            <a:r>
              <a:rPr lang="pt-PT" sz="2400" b="1" dirty="0"/>
              <a:t>O que o meu coração deseja comunicar ao mundo através da minha fé?”</a:t>
            </a:r>
            <a:endParaRPr lang="pt-BR" sz="2400" b="1" dirty="0"/>
          </a:p>
        </p:txBody>
      </p: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DEA94DA1-72C9-4473-4163-3BB84532D0D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19841118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6168801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E99D342-2F72-77D8-FC79-1F69BC1938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pt-BR" sz="3700" b="1">
                <a:solidFill>
                  <a:srgbClr val="FFFFFF"/>
                </a:solidFill>
              </a:rPr>
              <a:t>2º MOMENTO – TEMA CENTRAL: EVANGELIZAR COM O CORAÇÃO DIGITAL</a:t>
            </a:r>
            <a:endParaRPr lang="pt-BR" sz="3700">
              <a:solidFill>
                <a:srgbClr val="FFFFFF"/>
              </a:solidFill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226A7E5-3A95-B639-D1E8-DE60C44D47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pt-BR" sz="4800" b="1" dirty="0"/>
              <a:t>Objetivo:</a:t>
            </a:r>
            <a:r>
              <a:rPr lang="pt-BR" sz="4800" dirty="0"/>
              <a:t> Refletir sobre a presença evangelizadora nas redes e o uso consciente dos meios digitais na pastoral.</a:t>
            </a:r>
          </a:p>
          <a:p>
            <a:endParaRPr lang="pt-BR" dirty="0"/>
          </a:p>
        </p:txBody>
      </p:sp>
      <p:pic>
        <p:nvPicPr>
          <p:cNvPr id="5" name="Imagem 4" descr="Uma imagem com texto, póster, logótipo, símbolo&#10;&#10;Os conteúdos gerados por IA poderão estar incorretos.">
            <a:extLst>
              <a:ext uri="{FF2B5EF4-FFF2-40B4-BE49-F238E27FC236}">
                <a16:creationId xmlns:a16="http://schemas.microsoft.com/office/drawing/2014/main" id="{80517DB1-C95C-5841-A7B4-F6C6D59870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5817" y="2294964"/>
            <a:ext cx="2189631" cy="22120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616033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C7D1EF-90C1-4D6A-A8A8-873FE3D941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000" b="1" dirty="0"/>
              <a:t>🟤 1. O coração missionário no mundo digital</a:t>
            </a:r>
            <a:endParaRPr lang="pt-BR" sz="4000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D093AA8-D94F-5637-2DE7-F2850AA1E6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55831"/>
            <a:ext cx="10515600" cy="4721132"/>
          </a:xfrm>
        </p:spPr>
        <p:txBody>
          <a:bodyPr>
            <a:normAutofit fontScale="92500" lnSpcReduction="20000"/>
          </a:bodyPr>
          <a:lstStyle/>
          <a:p>
            <a:r>
              <a:rPr lang="pt-BR" dirty="0"/>
              <a:t>O mundo digital é hoje um </a:t>
            </a:r>
            <a:r>
              <a:rPr lang="pt-BR" b="1" dirty="0"/>
              <a:t>espaço de encontro e diálogo</a:t>
            </a:r>
            <a:r>
              <a:rPr lang="pt-BR" dirty="0"/>
              <a:t>, onde milhões de pessoas buscam sentido, companhia e fé.</a:t>
            </a:r>
          </a:p>
          <a:p>
            <a:r>
              <a:rPr lang="pt-BR" dirty="0"/>
              <a:t>O Papa Francisco chama esse ambiente de </a:t>
            </a:r>
            <a:r>
              <a:rPr lang="pt-BR" b="1" dirty="0"/>
              <a:t>“novo continente da evangelização”</a:t>
            </a:r>
            <a:r>
              <a:rPr lang="pt-BR" dirty="0"/>
              <a:t>, porque ali também há vidas, dores, esperanças e perguntas.</a:t>
            </a:r>
          </a:p>
          <a:p>
            <a:r>
              <a:rPr lang="pt-BR" dirty="0"/>
              <a:t>Evangelizar nas redes não é apenas “fazer publicações religiosas”, mas </a:t>
            </a:r>
            <a:r>
              <a:rPr lang="pt-BR" b="1" dirty="0"/>
              <a:t>levar a ternura e a esperança do Evangelho para as realidades humanas que habitam o digital</a:t>
            </a:r>
            <a:r>
              <a:rPr lang="pt-BR" dirty="0"/>
              <a:t>.</a:t>
            </a:r>
          </a:p>
          <a:p>
            <a:r>
              <a:rPr lang="pt-BR" dirty="0"/>
              <a:t>“A internet é um dom de Deus quando usada para promover o encontro e a comunhão.”</a:t>
            </a:r>
            <a:br>
              <a:rPr lang="pt-BR" dirty="0"/>
            </a:br>
            <a:r>
              <a:rPr lang="pt-BR" dirty="0"/>
              <a:t>(</a:t>
            </a:r>
            <a:r>
              <a:rPr lang="pt-BR" i="1" dirty="0"/>
              <a:t>Papa Francisco, Mensagem para o Dia Mundial das Comunicações Sociais, 2014</a:t>
            </a:r>
            <a:r>
              <a:rPr lang="pt-BR" dirty="0"/>
              <a:t>)</a:t>
            </a:r>
          </a:p>
          <a:p>
            <a:r>
              <a:rPr lang="pt-BR" dirty="0"/>
              <a:t>O agente da Pastoral do Dízimo é convidado a </a:t>
            </a:r>
            <a:r>
              <a:rPr lang="pt-BR" b="1" dirty="0"/>
              <a:t>habitar esse espaço com coração missionário</a:t>
            </a:r>
            <a:r>
              <a:rPr lang="pt-BR" dirty="0"/>
              <a:t>, sendo sinal de fé, comunhão e gratidão.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0750619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2345</Words>
  <Application>Microsoft Office PowerPoint</Application>
  <PresentationFormat>Ecrã Panorâmico</PresentationFormat>
  <Paragraphs>129</Paragraphs>
  <Slides>28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28</vt:i4>
      </vt:variant>
    </vt:vector>
  </HeadingPairs>
  <TitlesOfParts>
    <vt:vector size="29" baseType="lpstr">
      <vt:lpstr>Tema do Office</vt:lpstr>
      <vt:lpstr>Apresentação do PowerPoint</vt:lpstr>
      <vt:lpstr>2. Leitura orante</vt:lpstr>
      <vt:lpstr>Magnifica Humanitas</vt:lpstr>
      <vt:lpstr>Igreja Sinodal</vt:lpstr>
      <vt:lpstr>Igreja Sinnodal</vt:lpstr>
      <vt:lpstr>1º MOMENTO – ACOLHIDA E ESPIRITUALIDADE</vt:lpstr>
      <vt:lpstr>“Vivemos conectados o tempo todo: no celular, nas redes, nos grupos… Mas será que nosso coração também está conectado com Deus e com os outros? O que o meu coração deseja comunicar ao mundo através da minha fé?”</vt:lpstr>
      <vt:lpstr>2º MOMENTO – TEMA CENTRAL: EVANGELIZAR COM O CORAÇÃO DIGITAL</vt:lpstr>
      <vt:lpstr>🟤 1. O coração missionário no mundo digital</vt:lpstr>
      <vt:lpstr>🟤 2. O coração digital: comunicar com empatia e verdade</vt:lpstr>
      <vt:lpstr>🟤 3. Presença evangelizadora: das redes à vida real</vt:lpstr>
      <vt:lpstr>🟤 4. A missão da Pastoral do Dízimo no ambiente digital</vt:lpstr>
      <vt:lpstr>🟤 5. A evangelização digital é também espiritualidade</vt:lpstr>
      <vt:lpstr>🟤 6. Síntese final da exposição</vt:lpstr>
      <vt:lpstr>💬 Perguntas para partilha breve:</vt:lpstr>
      <vt:lpstr>2. Atividade prática</vt:lpstr>
      <vt:lpstr>3º MOMENTO – FÉ REAL: A ESPIRITUALIDADE QUE SUSTENTA A MISSÃO</vt:lpstr>
      <vt:lpstr>🟤 1. A fé que se vive é mais forte do que a fé que se fala</vt:lpstr>
      <vt:lpstr>🟤 2. O dízimo como expressão da fé que se concretiza</vt:lpstr>
      <vt:lpstr>🟤 3. Ser presença evangelizadora antes de ser comunicador</vt:lpstr>
      <vt:lpstr>🟤 4. Espiritualidade da gratidão e do serviço</vt:lpstr>
      <vt:lpstr>🟤 5. Fé real: coerência entre o online e o offline</vt:lpstr>
      <vt:lpstr>🟤 6. O dízimo como caminho de conversão</vt:lpstr>
      <vt:lpstr>🟤 7. Conclusão</vt:lpstr>
      <vt:lpstr>Proposta de diálogo com o grupo:</vt:lpstr>
      <vt:lpstr>4º MOMENTO – MISSÃO E PLANEJAMENTO PASTORAL</vt:lpstr>
      <vt:lpstr>1. Planejamento participativo</vt:lpstr>
      <vt:lpstr>O Agente do Dízimo: Coração digital, fé real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João Augusto STASCXAK</dc:creator>
  <cp:lastModifiedBy>João Augusto STASCXAK</cp:lastModifiedBy>
  <cp:revision>71</cp:revision>
  <dcterms:created xsi:type="dcterms:W3CDTF">2025-11-08T14:15:09Z</dcterms:created>
  <dcterms:modified xsi:type="dcterms:W3CDTF">2026-06-06T21:04:50Z</dcterms:modified>
</cp:coreProperties>
</file>